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6" r:id="rId4"/>
    <p:sldId id="264" r:id="rId5"/>
    <p:sldId id="267" r:id="rId6"/>
    <p:sldId id="274" r:id="rId7"/>
    <p:sldId id="268" r:id="rId8"/>
    <p:sldId id="271" r:id="rId9"/>
    <p:sldId id="273" r:id="rId10"/>
    <p:sldId id="269" r:id="rId11"/>
    <p:sldId id="272" r:id="rId12"/>
    <p:sldId id="262" r:id="rId13"/>
    <p:sldId id="275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0000"/>
    <a:srgbClr val="FA80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478" autoAdjust="0"/>
  </p:normalViewPr>
  <p:slideViewPr>
    <p:cSldViewPr>
      <p:cViewPr>
        <p:scale>
          <a:sx n="80" d="100"/>
          <a:sy n="80" d="100"/>
        </p:scale>
        <p:origin x="-12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3B488-010E-48AE-A3FF-307EB873D1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D23FB-2F55-4AD7-8E45-BDAB8B5CC477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управляющие медицинскими процессами</a:t>
          </a:r>
        </a:p>
      </dgm:t>
    </dgm:pt>
    <dgm:pt modelId="{75601248-88AB-4EE5-A2FD-C02016B917E7}" type="parTrans" cxnId="{6FEA60A3-1F87-43B2-A971-71C7716BB69D}">
      <dgm:prSet/>
      <dgm:spPr/>
      <dgm:t>
        <a:bodyPr/>
        <a:lstStyle/>
        <a:p>
          <a:endParaRPr lang="ru-RU"/>
        </a:p>
      </dgm:t>
    </dgm:pt>
    <dgm:pt modelId="{A41D1B4E-5CEC-4ED9-A8A6-350967045C76}" type="sibTrans" cxnId="{6FEA60A3-1F87-43B2-A971-71C7716BB69D}">
      <dgm:prSet/>
      <dgm:spPr/>
      <dgm:t>
        <a:bodyPr/>
        <a:lstStyle/>
        <a:p>
          <a:endParaRPr lang="ru-RU"/>
        </a:p>
      </dgm:t>
    </dgm:pt>
    <dgm:pt modelId="{02E90434-1600-4FA0-A9AA-117F9C40CD9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специализированные лечебные отделения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D423B18-9921-49E3-A854-A9A71984961C}" type="parTrans" cxnId="{2EC7AC6C-E88C-49AC-A019-DC52EC21EE9B}">
      <dgm:prSet/>
      <dgm:spPr/>
      <dgm:t>
        <a:bodyPr/>
        <a:lstStyle/>
        <a:p>
          <a:endParaRPr lang="ru-RU"/>
        </a:p>
      </dgm:t>
    </dgm:pt>
    <dgm:pt modelId="{01E0786B-DFC0-45E8-956A-EBC19B5DBBA8}" type="sibTrans" cxnId="{2EC7AC6C-E88C-49AC-A019-DC52EC21EE9B}">
      <dgm:prSet/>
      <dgm:spPr/>
      <dgm:t>
        <a:bodyPr/>
        <a:lstStyle/>
        <a:p>
          <a:endParaRPr lang="ru-RU"/>
        </a:p>
      </dgm:t>
    </dgm:pt>
    <dgm:pt modelId="{65F0F3D2-C477-4A8E-97AD-52B8C5FA129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диагностические отделения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A27EB34-9011-44A2-8565-D072FF6BF6B3}" type="parTrans" cxnId="{703D69A8-08F8-495A-9157-1C76B4789C95}">
      <dgm:prSet/>
      <dgm:spPr/>
      <dgm:t>
        <a:bodyPr/>
        <a:lstStyle/>
        <a:p>
          <a:endParaRPr lang="ru-RU"/>
        </a:p>
      </dgm:t>
    </dgm:pt>
    <dgm:pt modelId="{A194B0ED-4443-4A55-BDCC-B00DA3B8EEB3}" type="sibTrans" cxnId="{703D69A8-08F8-495A-9157-1C76B4789C95}">
      <dgm:prSet/>
      <dgm:spPr/>
      <dgm:t>
        <a:bodyPr/>
        <a:lstStyle/>
        <a:p>
          <a:endParaRPr lang="ru-RU"/>
        </a:p>
      </dgm:t>
    </dgm:pt>
    <dgm:pt modelId="{5B2D1173-1282-4DAB-B7AD-C9ED197C5C6D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управляющие финансовыми процессами</a:t>
          </a:r>
        </a:p>
      </dgm:t>
    </dgm:pt>
    <dgm:pt modelId="{9EC6C061-6649-41C5-8300-7D9B7CD25BE1}" type="parTrans" cxnId="{EDDD90CF-7A15-4257-9EE1-19B6293EA8E4}">
      <dgm:prSet/>
      <dgm:spPr/>
      <dgm:t>
        <a:bodyPr/>
        <a:lstStyle/>
        <a:p>
          <a:endParaRPr lang="ru-RU"/>
        </a:p>
      </dgm:t>
    </dgm:pt>
    <dgm:pt modelId="{0E33CCF2-2494-434C-A87E-5A83D9A4B41C}" type="sibTrans" cxnId="{EDDD90CF-7A15-4257-9EE1-19B6293EA8E4}">
      <dgm:prSet/>
      <dgm:spPr/>
      <dgm:t>
        <a:bodyPr/>
        <a:lstStyle/>
        <a:p>
          <a:endParaRPr lang="ru-RU"/>
        </a:p>
      </dgm:t>
    </dgm:pt>
    <dgm:pt modelId="{DD1B219C-2C0C-40A3-BDD2-75D14551703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планово-экономический отдел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5321F7D-2AD8-4AA5-9E48-D1C0527761E8}" type="parTrans" cxnId="{9A39DF1F-EF53-4BAB-BD46-CB7A4D9657D5}">
      <dgm:prSet/>
      <dgm:spPr/>
      <dgm:t>
        <a:bodyPr/>
        <a:lstStyle/>
        <a:p>
          <a:endParaRPr lang="ru-RU"/>
        </a:p>
      </dgm:t>
    </dgm:pt>
    <dgm:pt modelId="{DDA41E37-86CD-4D88-B0CA-93790230FB2F}" type="sibTrans" cxnId="{9A39DF1F-EF53-4BAB-BD46-CB7A4D9657D5}">
      <dgm:prSet/>
      <dgm:spPr/>
      <dgm:t>
        <a:bodyPr/>
        <a:lstStyle/>
        <a:p>
          <a:endParaRPr lang="ru-RU"/>
        </a:p>
      </dgm:t>
    </dgm:pt>
    <dgm:pt modelId="{C0FBB5FC-5EDB-42D3-8522-D4D2C73FBE4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качество и экспертиза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C39EE2D-DF74-4C1F-8B46-92B44BDE346A}" type="parTrans" cxnId="{DE2B12D6-0B3B-44E9-8DBC-74C68059680B}">
      <dgm:prSet/>
      <dgm:spPr/>
      <dgm:t>
        <a:bodyPr/>
        <a:lstStyle/>
        <a:p>
          <a:endParaRPr lang="ru-RU"/>
        </a:p>
      </dgm:t>
    </dgm:pt>
    <dgm:pt modelId="{6C0EA5C8-0CD9-40DD-ADD6-5461327AB1DC}" type="sibTrans" cxnId="{DE2B12D6-0B3B-44E9-8DBC-74C68059680B}">
      <dgm:prSet/>
      <dgm:spPr/>
      <dgm:t>
        <a:bodyPr/>
        <a:lstStyle/>
        <a:p>
          <a:endParaRPr lang="ru-RU"/>
        </a:p>
      </dgm:t>
    </dgm:pt>
    <dgm:pt modelId="{E0C9EF31-ED96-487C-B36C-31A525F26B4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госпитализация с планированием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79AE47C-0ECA-4EBF-8D90-0FD345EC24F0}" type="parTrans" cxnId="{A4BDC738-7E3F-4622-84AE-EF4534CC427E}">
      <dgm:prSet/>
      <dgm:spPr/>
      <dgm:t>
        <a:bodyPr/>
        <a:lstStyle/>
        <a:p>
          <a:endParaRPr lang="ru-RU"/>
        </a:p>
      </dgm:t>
    </dgm:pt>
    <dgm:pt modelId="{5C8100A1-89CE-4729-A1D3-5C6253C08204}" type="sibTrans" cxnId="{A4BDC738-7E3F-4622-84AE-EF4534CC427E}">
      <dgm:prSet/>
      <dgm:spPr/>
      <dgm:t>
        <a:bodyPr/>
        <a:lstStyle/>
        <a:p>
          <a:endParaRPr lang="ru-RU"/>
        </a:p>
      </dgm:t>
    </dgm:pt>
    <dgm:pt modelId="{7A253444-D2CD-459B-9FA3-71BA70F10B0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коммерческий отдел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50BEB2C-1EEF-4A8F-81E8-B54FC61E3988}" type="parTrans" cxnId="{15E1C3EF-2F8C-46D2-907E-340449735D31}">
      <dgm:prSet/>
      <dgm:spPr/>
      <dgm:t>
        <a:bodyPr/>
        <a:lstStyle/>
        <a:p>
          <a:endParaRPr lang="ru-RU"/>
        </a:p>
      </dgm:t>
    </dgm:pt>
    <dgm:pt modelId="{7377279D-0B65-4399-B27F-461F2B1E40B9}" type="sibTrans" cxnId="{15E1C3EF-2F8C-46D2-907E-340449735D31}">
      <dgm:prSet/>
      <dgm:spPr/>
      <dgm:t>
        <a:bodyPr/>
        <a:lstStyle/>
        <a:p>
          <a:endParaRPr lang="ru-RU"/>
        </a:p>
      </dgm:t>
    </dgm:pt>
    <dgm:pt modelId="{A5E82957-CF9B-4CE6-B54A-8EFF12F411FF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управляющие хозяйственными процессами</a:t>
          </a:r>
        </a:p>
      </dgm:t>
    </dgm:pt>
    <dgm:pt modelId="{EBC7526A-1455-41B4-A71D-8E286323812F}" type="parTrans" cxnId="{F157711D-5759-44DE-82ED-7AAC51EDE178}">
      <dgm:prSet/>
      <dgm:spPr/>
      <dgm:t>
        <a:bodyPr/>
        <a:lstStyle/>
        <a:p>
          <a:endParaRPr lang="ru-RU"/>
        </a:p>
      </dgm:t>
    </dgm:pt>
    <dgm:pt modelId="{AEC113B3-19E0-451E-AEF9-607458BDE142}" type="sibTrans" cxnId="{F157711D-5759-44DE-82ED-7AAC51EDE178}">
      <dgm:prSet/>
      <dgm:spPr/>
      <dgm:t>
        <a:bodyPr/>
        <a:lstStyle/>
        <a:p>
          <a:endParaRPr lang="ru-RU"/>
        </a:p>
      </dgm:t>
    </dgm:pt>
    <dgm:pt modelId="{E093BF5F-197E-4D01-803D-EDCC32816E17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отделы снабжения</a:t>
          </a:r>
        </a:p>
      </dgm:t>
    </dgm:pt>
    <dgm:pt modelId="{729D082A-845A-48E6-8150-9B52905EFF25}" type="parTrans" cxnId="{5F378962-0FF4-479B-B9F9-FD4C5F68AFEC}">
      <dgm:prSet/>
      <dgm:spPr/>
      <dgm:t>
        <a:bodyPr/>
        <a:lstStyle/>
        <a:p>
          <a:endParaRPr lang="ru-RU"/>
        </a:p>
      </dgm:t>
    </dgm:pt>
    <dgm:pt modelId="{5A7C9FA1-2332-4D2E-961C-1B3F9AF54599}" type="sibTrans" cxnId="{5F378962-0FF4-479B-B9F9-FD4C5F68AFEC}">
      <dgm:prSet/>
      <dgm:spPr/>
      <dgm:t>
        <a:bodyPr/>
        <a:lstStyle/>
        <a:p>
          <a:endParaRPr lang="ru-RU"/>
        </a:p>
      </dgm:t>
    </dgm:pt>
    <dgm:pt modelId="{E4109EDF-3D82-438E-B3D1-A68ACAECD9F7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склады</a:t>
          </a:r>
        </a:p>
      </dgm:t>
    </dgm:pt>
    <dgm:pt modelId="{E215A221-5A9B-4487-A9A7-0F5632988AB1}" type="parTrans" cxnId="{3D44CC62-D9D4-4B76-BDE3-2E0D282EB05C}">
      <dgm:prSet/>
      <dgm:spPr/>
      <dgm:t>
        <a:bodyPr/>
        <a:lstStyle/>
        <a:p>
          <a:endParaRPr lang="ru-RU"/>
        </a:p>
      </dgm:t>
    </dgm:pt>
    <dgm:pt modelId="{0B94EA17-9AA6-4E44-A8D2-B3B805C9B971}" type="sibTrans" cxnId="{3D44CC62-D9D4-4B76-BDE3-2E0D282EB05C}">
      <dgm:prSet/>
      <dgm:spPr/>
      <dgm:t>
        <a:bodyPr/>
        <a:lstStyle/>
        <a:p>
          <a:endParaRPr lang="ru-RU"/>
        </a:p>
      </dgm:t>
    </dgm:pt>
    <dgm:pt modelId="{EE8C298D-4F97-4EEE-B1AC-C5F19B3083CB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пищеблок</a:t>
          </a:r>
        </a:p>
      </dgm:t>
    </dgm:pt>
    <dgm:pt modelId="{CE599539-A4BF-4B98-843C-36B432FAFF80}" type="parTrans" cxnId="{DA16EDD2-A915-438B-8449-33D939AF9D8E}">
      <dgm:prSet/>
      <dgm:spPr/>
      <dgm:t>
        <a:bodyPr/>
        <a:lstStyle/>
        <a:p>
          <a:endParaRPr lang="ru-RU"/>
        </a:p>
      </dgm:t>
    </dgm:pt>
    <dgm:pt modelId="{7708DE29-14AD-4209-A695-88092F744C82}" type="sibTrans" cxnId="{DA16EDD2-A915-438B-8449-33D939AF9D8E}">
      <dgm:prSet/>
      <dgm:spPr/>
      <dgm:t>
        <a:bodyPr/>
        <a:lstStyle/>
        <a:p>
          <a:endParaRPr lang="ru-RU"/>
        </a:p>
      </dgm:t>
    </dgm:pt>
    <dgm:pt modelId="{FC6854D1-1C31-4F68-8920-5A57D9E2AA0C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архив</a:t>
          </a:r>
        </a:p>
      </dgm:t>
    </dgm:pt>
    <dgm:pt modelId="{03BFF3E0-1D92-49EA-8E55-96381B334770}" type="parTrans" cxnId="{E6BEE009-631C-46AD-B7CE-77B681084BC6}">
      <dgm:prSet/>
      <dgm:spPr/>
      <dgm:t>
        <a:bodyPr/>
        <a:lstStyle/>
        <a:p>
          <a:endParaRPr lang="ru-RU"/>
        </a:p>
      </dgm:t>
    </dgm:pt>
    <dgm:pt modelId="{C500FEE4-CE85-4D09-BB76-BB9B6B6E80D8}" type="sibTrans" cxnId="{E6BEE009-631C-46AD-B7CE-77B681084BC6}">
      <dgm:prSet/>
      <dgm:spPr/>
      <dgm:t>
        <a:bodyPr/>
        <a:lstStyle/>
        <a:p>
          <a:endParaRPr lang="ru-RU"/>
        </a:p>
      </dgm:t>
    </dgm:pt>
    <dgm:pt modelId="{64143849-268D-4BD5-ADAE-2F373D2753C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отделы закупок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33A5EA9-8C15-4CBF-A498-001825935ED5}" type="parTrans" cxnId="{7308ACEE-7E41-4039-9D66-9A32DD69640C}">
      <dgm:prSet/>
      <dgm:spPr/>
      <dgm:t>
        <a:bodyPr/>
        <a:lstStyle/>
        <a:p>
          <a:endParaRPr lang="ru-RU"/>
        </a:p>
      </dgm:t>
    </dgm:pt>
    <dgm:pt modelId="{454E7E95-954F-465B-A5CD-22819302EC67}" type="sibTrans" cxnId="{7308ACEE-7E41-4039-9D66-9A32DD69640C}">
      <dgm:prSet/>
      <dgm:spPr/>
      <dgm:t>
        <a:bodyPr/>
        <a:lstStyle/>
        <a:p>
          <a:endParaRPr lang="ru-RU"/>
        </a:p>
      </dgm:t>
    </dgm:pt>
    <dgm:pt modelId="{9969772D-B66A-4EBA-8CD9-FC9DCA71BC5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бухгалтерия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3BF7DEB-078D-4A0D-B2D4-708BF5617801}" type="parTrans" cxnId="{3DA5C33F-E49C-4058-80EA-840A7D1B8AD2}">
      <dgm:prSet/>
      <dgm:spPr/>
      <dgm:t>
        <a:bodyPr/>
        <a:lstStyle/>
        <a:p>
          <a:endParaRPr lang="ru-RU"/>
        </a:p>
      </dgm:t>
    </dgm:pt>
    <dgm:pt modelId="{60E38252-10EA-4E13-9E90-01D42F573876}" type="sibTrans" cxnId="{3DA5C33F-E49C-4058-80EA-840A7D1B8AD2}">
      <dgm:prSet/>
      <dgm:spPr/>
      <dgm:t>
        <a:bodyPr/>
        <a:lstStyle/>
        <a:p>
          <a:endParaRPr lang="ru-RU"/>
        </a:p>
      </dgm:t>
    </dgm:pt>
    <dgm:pt modelId="{1B9656C9-7B7A-4525-8923-B7BD706105D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лечебно-хозяйственный комплекс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5DA89EB-CD1A-4597-BBA9-413837FC4546}" type="sibTrans" cxnId="{9FA2637B-1640-401F-83EA-1EE0D28CD04B}">
      <dgm:prSet/>
      <dgm:spPr/>
      <dgm:t>
        <a:bodyPr/>
        <a:lstStyle/>
        <a:p>
          <a:endParaRPr lang="ru-RU"/>
        </a:p>
      </dgm:t>
    </dgm:pt>
    <dgm:pt modelId="{33CD432C-24E7-44CA-8EF2-6BBCD40918F8}" type="parTrans" cxnId="{9FA2637B-1640-401F-83EA-1EE0D28CD04B}">
      <dgm:prSet/>
      <dgm:spPr/>
      <dgm:t>
        <a:bodyPr/>
        <a:lstStyle/>
        <a:p>
          <a:endParaRPr lang="ru-RU"/>
        </a:p>
      </dgm:t>
    </dgm:pt>
    <dgm:pt modelId="{788AFEF0-042F-4512-AD6C-6CDE60297604}" type="pres">
      <dgm:prSet presAssocID="{C113B488-010E-48AE-A3FF-307EB873D1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904394-677D-4AE3-AB5D-3E1CBB892983}" type="pres">
      <dgm:prSet presAssocID="{1B9656C9-7B7A-4525-8923-B7BD706105D0}" presName="hierRoot1" presStyleCnt="0">
        <dgm:presLayoutVars>
          <dgm:hierBranch val="init"/>
        </dgm:presLayoutVars>
      </dgm:prSet>
      <dgm:spPr/>
    </dgm:pt>
    <dgm:pt modelId="{9B5395F3-76D8-48BA-A41B-DD51032ACFE0}" type="pres">
      <dgm:prSet presAssocID="{1B9656C9-7B7A-4525-8923-B7BD706105D0}" presName="rootComposite1" presStyleCnt="0"/>
      <dgm:spPr/>
    </dgm:pt>
    <dgm:pt modelId="{1B3BC396-21FA-4ABD-A716-671707F401EE}" type="pres">
      <dgm:prSet presAssocID="{1B9656C9-7B7A-4525-8923-B7BD706105D0}" presName="rootText1" presStyleLbl="node0" presStyleIdx="0" presStyleCnt="1" custScaleX="306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C53736-5240-4B7D-91CE-98EF7FFB55A1}" type="pres">
      <dgm:prSet presAssocID="{1B9656C9-7B7A-4525-8923-B7BD706105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E2675C3-E2E1-4F9A-9E6F-BA0FA2E0DB7D}" type="pres">
      <dgm:prSet presAssocID="{1B9656C9-7B7A-4525-8923-B7BD706105D0}" presName="hierChild2" presStyleCnt="0"/>
      <dgm:spPr/>
    </dgm:pt>
    <dgm:pt modelId="{5501218E-0072-412D-9AB7-431BE5507526}" type="pres">
      <dgm:prSet presAssocID="{75601248-88AB-4EE5-A2FD-C02016B917E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D20D8D2-F1A5-4CE4-89F0-EF798D519163}" type="pres">
      <dgm:prSet presAssocID="{CC1D23FB-2F55-4AD7-8E45-BDAB8B5CC477}" presName="hierRoot2" presStyleCnt="0">
        <dgm:presLayoutVars>
          <dgm:hierBranch val="init"/>
        </dgm:presLayoutVars>
      </dgm:prSet>
      <dgm:spPr/>
    </dgm:pt>
    <dgm:pt modelId="{B5FD41B0-53F5-44C7-882A-2575C615F56B}" type="pres">
      <dgm:prSet presAssocID="{CC1D23FB-2F55-4AD7-8E45-BDAB8B5CC477}" presName="rootComposite" presStyleCnt="0"/>
      <dgm:spPr/>
    </dgm:pt>
    <dgm:pt modelId="{F591B1C8-C4CB-4661-ABFD-7EFB94778309}" type="pres">
      <dgm:prSet presAssocID="{CC1D23FB-2F55-4AD7-8E45-BDAB8B5CC477}" presName="rootText" presStyleLbl="node2" presStyleIdx="0" presStyleCnt="3" custScaleX="250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F7881F-8BD6-4FE4-8A05-FB00843499C1}" type="pres">
      <dgm:prSet presAssocID="{CC1D23FB-2F55-4AD7-8E45-BDAB8B5CC477}" presName="rootConnector" presStyleLbl="node2" presStyleIdx="0" presStyleCnt="3"/>
      <dgm:spPr/>
      <dgm:t>
        <a:bodyPr/>
        <a:lstStyle/>
        <a:p>
          <a:endParaRPr lang="ru-RU"/>
        </a:p>
      </dgm:t>
    </dgm:pt>
    <dgm:pt modelId="{613A11CC-F140-4680-9F4C-70745A7E1234}" type="pres">
      <dgm:prSet presAssocID="{CC1D23FB-2F55-4AD7-8E45-BDAB8B5CC477}" presName="hierChild4" presStyleCnt="0"/>
      <dgm:spPr/>
    </dgm:pt>
    <dgm:pt modelId="{BFBA5692-6B26-4112-8510-BF42CC33934F}" type="pres">
      <dgm:prSet presAssocID="{BD423B18-9921-49E3-A854-A9A71984961C}" presName="Name37" presStyleLbl="parChTrans1D3" presStyleIdx="0" presStyleCnt="12"/>
      <dgm:spPr/>
      <dgm:t>
        <a:bodyPr/>
        <a:lstStyle/>
        <a:p>
          <a:endParaRPr lang="ru-RU"/>
        </a:p>
      </dgm:t>
    </dgm:pt>
    <dgm:pt modelId="{49CA70B1-8F77-4F62-B277-8E98D445358F}" type="pres">
      <dgm:prSet presAssocID="{02E90434-1600-4FA0-A9AA-117F9C40CD92}" presName="hierRoot2" presStyleCnt="0">
        <dgm:presLayoutVars>
          <dgm:hierBranch val="init"/>
        </dgm:presLayoutVars>
      </dgm:prSet>
      <dgm:spPr/>
    </dgm:pt>
    <dgm:pt modelId="{6ACF1087-921A-4B0A-A55D-54DB58E1C997}" type="pres">
      <dgm:prSet presAssocID="{02E90434-1600-4FA0-A9AA-117F9C40CD92}" presName="rootComposite" presStyleCnt="0"/>
      <dgm:spPr/>
    </dgm:pt>
    <dgm:pt modelId="{19B7FDB7-A3C3-43EF-B691-26EA0BCFDFB6}" type="pres">
      <dgm:prSet presAssocID="{02E90434-1600-4FA0-A9AA-117F9C40CD92}" presName="rootText" presStyleLbl="node3" presStyleIdx="0" presStyleCnt="12" custScaleX="185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E6639-8E8C-41CB-B32F-0960D965C508}" type="pres">
      <dgm:prSet presAssocID="{02E90434-1600-4FA0-A9AA-117F9C40CD92}" presName="rootConnector" presStyleLbl="node3" presStyleIdx="0" presStyleCnt="12"/>
      <dgm:spPr/>
      <dgm:t>
        <a:bodyPr/>
        <a:lstStyle/>
        <a:p>
          <a:endParaRPr lang="ru-RU"/>
        </a:p>
      </dgm:t>
    </dgm:pt>
    <dgm:pt modelId="{ED06B2EF-1677-4542-927B-016B8016694D}" type="pres">
      <dgm:prSet presAssocID="{02E90434-1600-4FA0-A9AA-117F9C40CD92}" presName="hierChild4" presStyleCnt="0"/>
      <dgm:spPr/>
    </dgm:pt>
    <dgm:pt modelId="{CA949BCB-25DA-44CB-B897-57D4540CB473}" type="pres">
      <dgm:prSet presAssocID="{02E90434-1600-4FA0-A9AA-117F9C40CD92}" presName="hierChild5" presStyleCnt="0"/>
      <dgm:spPr/>
    </dgm:pt>
    <dgm:pt modelId="{AD48E209-770C-4E8F-B8CD-8FDE41413ECB}" type="pres">
      <dgm:prSet presAssocID="{BA27EB34-9011-44A2-8565-D072FF6BF6B3}" presName="Name37" presStyleLbl="parChTrans1D3" presStyleIdx="1" presStyleCnt="12"/>
      <dgm:spPr/>
      <dgm:t>
        <a:bodyPr/>
        <a:lstStyle/>
        <a:p>
          <a:endParaRPr lang="ru-RU"/>
        </a:p>
      </dgm:t>
    </dgm:pt>
    <dgm:pt modelId="{EB89BD8C-E611-4BA8-9377-6A1143A643D0}" type="pres">
      <dgm:prSet presAssocID="{65F0F3D2-C477-4A8E-97AD-52B8C5FA1294}" presName="hierRoot2" presStyleCnt="0">
        <dgm:presLayoutVars>
          <dgm:hierBranch val="init"/>
        </dgm:presLayoutVars>
      </dgm:prSet>
      <dgm:spPr/>
    </dgm:pt>
    <dgm:pt modelId="{17827316-D94B-43A1-B1A8-1019FA903885}" type="pres">
      <dgm:prSet presAssocID="{65F0F3D2-C477-4A8E-97AD-52B8C5FA1294}" presName="rootComposite" presStyleCnt="0"/>
      <dgm:spPr/>
    </dgm:pt>
    <dgm:pt modelId="{D4161346-0EFD-4A33-8E9A-845C8F8A5D90}" type="pres">
      <dgm:prSet presAssocID="{65F0F3D2-C477-4A8E-97AD-52B8C5FA1294}" presName="rootText" presStyleLbl="node3" presStyleIdx="1" presStyleCnt="12" custScaleX="185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12DAF6-1484-4590-9646-4DCD5DADCF37}" type="pres">
      <dgm:prSet presAssocID="{65F0F3D2-C477-4A8E-97AD-52B8C5FA1294}" presName="rootConnector" presStyleLbl="node3" presStyleIdx="1" presStyleCnt="12"/>
      <dgm:spPr/>
      <dgm:t>
        <a:bodyPr/>
        <a:lstStyle/>
        <a:p>
          <a:endParaRPr lang="ru-RU"/>
        </a:p>
      </dgm:t>
    </dgm:pt>
    <dgm:pt modelId="{147B62A0-D12B-4802-A5F0-5CBF21DE6371}" type="pres">
      <dgm:prSet presAssocID="{65F0F3D2-C477-4A8E-97AD-52B8C5FA1294}" presName="hierChild4" presStyleCnt="0"/>
      <dgm:spPr/>
    </dgm:pt>
    <dgm:pt modelId="{56F510B3-D487-44CC-AC81-7EC170B52306}" type="pres">
      <dgm:prSet presAssocID="{65F0F3D2-C477-4A8E-97AD-52B8C5FA1294}" presName="hierChild5" presStyleCnt="0"/>
      <dgm:spPr/>
    </dgm:pt>
    <dgm:pt modelId="{5FAFA595-7D0E-4BAE-B0F7-18878F4C6EA8}" type="pres">
      <dgm:prSet presAssocID="{DC39EE2D-DF74-4C1F-8B46-92B44BDE346A}" presName="Name37" presStyleLbl="parChTrans1D3" presStyleIdx="2" presStyleCnt="12"/>
      <dgm:spPr/>
      <dgm:t>
        <a:bodyPr/>
        <a:lstStyle/>
        <a:p>
          <a:endParaRPr lang="ru-RU"/>
        </a:p>
      </dgm:t>
    </dgm:pt>
    <dgm:pt modelId="{D53EE8F9-C936-4B09-AC94-93854F5790ED}" type="pres">
      <dgm:prSet presAssocID="{C0FBB5FC-5EDB-42D3-8522-D4D2C73FBE42}" presName="hierRoot2" presStyleCnt="0">
        <dgm:presLayoutVars>
          <dgm:hierBranch val="init"/>
        </dgm:presLayoutVars>
      </dgm:prSet>
      <dgm:spPr/>
    </dgm:pt>
    <dgm:pt modelId="{23B44FF5-8F81-4050-9362-9DB033160AB6}" type="pres">
      <dgm:prSet presAssocID="{C0FBB5FC-5EDB-42D3-8522-D4D2C73FBE42}" presName="rootComposite" presStyleCnt="0"/>
      <dgm:spPr/>
    </dgm:pt>
    <dgm:pt modelId="{6E53B92E-EF30-4660-9D26-0D8420164B69}" type="pres">
      <dgm:prSet presAssocID="{C0FBB5FC-5EDB-42D3-8522-D4D2C73FBE42}" presName="rootText" presStyleLbl="node3" presStyleIdx="2" presStyleCnt="12" custScaleX="193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508BA8-E101-406C-BC48-3E92425813AD}" type="pres">
      <dgm:prSet presAssocID="{C0FBB5FC-5EDB-42D3-8522-D4D2C73FBE42}" presName="rootConnector" presStyleLbl="node3" presStyleIdx="2" presStyleCnt="12"/>
      <dgm:spPr/>
      <dgm:t>
        <a:bodyPr/>
        <a:lstStyle/>
        <a:p>
          <a:endParaRPr lang="ru-RU"/>
        </a:p>
      </dgm:t>
    </dgm:pt>
    <dgm:pt modelId="{1AD3F937-8BF4-4CD8-9A1C-902123A610D4}" type="pres">
      <dgm:prSet presAssocID="{C0FBB5FC-5EDB-42D3-8522-D4D2C73FBE42}" presName="hierChild4" presStyleCnt="0"/>
      <dgm:spPr/>
    </dgm:pt>
    <dgm:pt modelId="{028F77FE-F4FE-4925-8E3F-AB87FFE2FFBF}" type="pres">
      <dgm:prSet presAssocID="{C0FBB5FC-5EDB-42D3-8522-D4D2C73FBE42}" presName="hierChild5" presStyleCnt="0"/>
      <dgm:spPr/>
    </dgm:pt>
    <dgm:pt modelId="{83D34B28-3864-40CF-81A5-9CE09FD2DEB1}" type="pres">
      <dgm:prSet presAssocID="{F79AE47C-0ECA-4EBF-8D90-0FD345EC24F0}" presName="Name37" presStyleLbl="parChTrans1D3" presStyleIdx="3" presStyleCnt="12"/>
      <dgm:spPr/>
      <dgm:t>
        <a:bodyPr/>
        <a:lstStyle/>
        <a:p>
          <a:endParaRPr lang="ru-RU"/>
        </a:p>
      </dgm:t>
    </dgm:pt>
    <dgm:pt modelId="{1E770A3C-46D3-46ED-A621-B0570CDD6A77}" type="pres">
      <dgm:prSet presAssocID="{E0C9EF31-ED96-487C-B36C-31A525F26B42}" presName="hierRoot2" presStyleCnt="0">
        <dgm:presLayoutVars>
          <dgm:hierBranch val="init"/>
        </dgm:presLayoutVars>
      </dgm:prSet>
      <dgm:spPr/>
    </dgm:pt>
    <dgm:pt modelId="{CF6A0046-365C-49E1-BCCE-E73B21208FA1}" type="pres">
      <dgm:prSet presAssocID="{E0C9EF31-ED96-487C-B36C-31A525F26B42}" presName="rootComposite" presStyleCnt="0"/>
      <dgm:spPr/>
    </dgm:pt>
    <dgm:pt modelId="{AA617B26-BAF1-4461-AF98-BCC9DA989A94}" type="pres">
      <dgm:prSet presAssocID="{E0C9EF31-ED96-487C-B36C-31A525F26B42}" presName="rootText" presStyleLbl="node3" presStyleIdx="3" presStyleCnt="12" custScaleX="188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D33594-6EF4-4ED0-9759-F253F4061EF0}" type="pres">
      <dgm:prSet presAssocID="{E0C9EF31-ED96-487C-B36C-31A525F26B42}" presName="rootConnector" presStyleLbl="node3" presStyleIdx="3" presStyleCnt="12"/>
      <dgm:spPr/>
      <dgm:t>
        <a:bodyPr/>
        <a:lstStyle/>
        <a:p>
          <a:endParaRPr lang="ru-RU"/>
        </a:p>
      </dgm:t>
    </dgm:pt>
    <dgm:pt modelId="{53949F34-2B80-492A-A408-1721AD2C9D29}" type="pres">
      <dgm:prSet presAssocID="{E0C9EF31-ED96-487C-B36C-31A525F26B42}" presName="hierChild4" presStyleCnt="0"/>
      <dgm:spPr/>
    </dgm:pt>
    <dgm:pt modelId="{1DC9BFD8-3E96-453F-8769-6F4E99C15DD5}" type="pres">
      <dgm:prSet presAssocID="{E0C9EF31-ED96-487C-B36C-31A525F26B42}" presName="hierChild5" presStyleCnt="0"/>
      <dgm:spPr/>
    </dgm:pt>
    <dgm:pt modelId="{7B48F16E-F89C-4BCE-84A0-E63CABB80643}" type="pres">
      <dgm:prSet presAssocID="{CC1D23FB-2F55-4AD7-8E45-BDAB8B5CC477}" presName="hierChild5" presStyleCnt="0"/>
      <dgm:spPr/>
    </dgm:pt>
    <dgm:pt modelId="{7282FD18-148D-48E2-89DD-221B6C8F803F}" type="pres">
      <dgm:prSet presAssocID="{9EC6C061-6649-41C5-8300-7D9B7CD25BE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A9D0156-3BED-412A-A3E2-1109E3C99A12}" type="pres">
      <dgm:prSet presAssocID="{5B2D1173-1282-4DAB-B7AD-C9ED197C5C6D}" presName="hierRoot2" presStyleCnt="0">
        <dgm:presLayoutVars>
          <dgm:hierBranch val="init"/>
        </dgm:presLayoutVars>
      </dgm:prSet>
      <dgm:spPr/>
    </dgm:pt>
    <dgm:pt modelId="{ECC19173-01D6-431A-A7F3-4042C47A08A2}" type="pres">
      <dgm:prSet presAssocID="{5B2D1173-1282-4DAB-B7AD-C9ED197C5C6D}" presName="rootComposite" presStyleCnt="0"/>
      <dgm:spPr/>
    </dgm:pt>
    <dgm:pt modelId="{4AADE408-8502-4B84-9DCB-39294BE5272D}" type="pres">
      <dgm:prSet presAssocID="{5B2D1173-1282-4DAB-B7AD-C9ED197C5C6D}" presName="rootText" presStyleLbl="node2" presStyleIdx="1" presStyleCnt="3" custScaleX="239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E4DF2-213C-46DA-8179-A5EFAF11015A}" type="pres">
      <dgm:prSet presAssocID="{5B2D1173-1282-4DAB-B7AD-C9ED197C5C6D}" presName="rootConnector" presStyleLbl="node2" presStyleIdx="1" presStyleCnt="3"/>
      <dgm:spPr/>
      <dgm:t>
        <a:bodyPr/>
        <a:lstStyle/>
        <a:p>
          <a:endParaRPr lang="ru-RU"/>
        </a:p>
      </dgm:t>
    </dgm:pt>
    <dgm:pt modelId="{3B496A62-4A77-41F5-B750-D6A820FC4B00}" type="pres">
      <dgm:prSet presAssocID="{5B2D1173-1282-4DAB-B7AD-C9ED197C5C6D}" presName="hierChild4" presStyleCnt="0"/>
      <dgm:spPr/>
    </dgm:pt>
    <dgm:pt modelId="{1F7BFF55-1101-4302-9CB5-073475470D1D}" type="pres">
      <dgm:prSet presAssocID="{E5321F7D-2AD8-4AA5-9E48-D1C0527761E8}" presName="Name37" presStyleLbl="parChTrans1D3" presStyleIdx="4" presStyleCnt="12"/>
      <dgm:spPr/>
      <dgm:t>
        <a:bodyPr/>
        <a:lstStyle/>
        <a:p>
          <a:endParaRPr lang="ru-RU"/>
        </a:p>
      </dgm:t>
    </dgm:pt>
    <dgm:pt modelId="{A0B705E5-D293-4834-B0BB-23D8A9794AA4}" type="pres">
      <dgm:prSet presAssocID="{DD1B219C-2C0C-40A3-BDD2-75D145517030}" presName="hierRoot2" presStyleCnt="0">
        <dgm:presLayoutVars>
          <dgm:hierBranch val="init"/>
        </dgm:presLayoutVars>
      </dgm:prSet>
      <dgm:spPr/>
    </dgm:pt>
    <dgm:pt modelId="{0CBBB311-DF2D-4072-A52B-69F4B4FC4846}" type="pres">
      <dgm:prSet presAssocID="{DD1B219C-2C0C-40A3-BDD2-75D145517030}" presName="rootComposite" presStyleCnt="0"/>
      <dgm:spPr/>
    </dgm:pt>
    <dgm:pt modelId="{49B255DC-EE79-41F1-8775-2BAD27BB146F}" type="pres">
      <dgm:prSet presAssocID="{DD1B219C-2C0C-40A3-BDD2-75D145517030}" presName="rootText" presStyleLbl="node3" presStyleIdx="4" presStyleCnt="12" custScaleX="167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75A4F6-661C-4164-972C-F6AD5473B402}" type="pres">
      <dgm:prSet presAssocID="{DD1B219C-2C0C-40A3-BDD2-75D145517030}" presName="rootConnector" presStyleLbl="node3" presStyleIdx="4" presStyleCnt="12"/>
      <dgm:spPr/>
      <dgm:t>
        <a:bodyPr/>
        <a:lstStyle/>
        <a:p>
          <a:endParaRPr lang="ru-RU"/>
        </a:p>
      </dgm:t>
    </dgm:pt>
    <dgm:pt modelId="{E966C8ED-F85B-46C7-8AA7-9E4951323D9F}" type="pres">
      <dgm:prSet presAssocID="{DD1B219C-2C0C-40A3-BDD2-75D145517030}" presName="hierChild4" presStyleCnt="0"/>
      <dgm:spPr/>
    </dgm:pt>
    <dgm:pt modelId="{90BDF27C-276D-444A-9AC4-C51A38C74701}" type="pres">
      <dgm:prSet presAssocID="{DD1B219C-2C0C-40A3-BDD2-75D145517030}" presName="hierChild5" presStyleCnt="0"/>
      <dgm:spPr/>
    </dgm:pt>
    <dgm:pt modelId="{2BAB5FBB-646E-4334-AA51-5FE4B02A5D8B}" type="pres">
      <dgm:prSet presAssocID="{C50BEB2C-1EEF-4A8F-81E8-B54FC61E3988}" presName="Name37" presStyleLbl="parChTrans1D3" presStyleIdx="5" presStyleCnt="12"/>
      <dgm:spPr/>
      <dgm:t>
        <a:bodyPr/>
        <a:lstStyle/>
        <a:p>
          <a:endParaRPr lang="ru-RU"/>
        </a:p>
      </dgm:t>
    </dgm:pt>
    <dgm:pt modelId="{33E6B796-6076-4A50-A0DB-A4E750996F39}" type="pres">
      <dgm:prSet presAssocID="{7A253444-D2CD-459B-9FA3-71BA70F10B04}" presName="hierRoot2" presStyleCnt="0">
        <dgm:presLayoutVars>
          <dgm:hierBranch val="init"/>
        </dgm:presLayoutVars>
      </dgm:prSet>
      <dgm:spPr/>
    </dgm:pt>
    <dgm:pt modelId="{53534F73-0988-4895-A14B-FF9F7B9E0363}" type="pres">
      <dgm:prSet presAssocID="{7A253444-D2CD-459B-9FA3-71BA70F10B04}" presName="rootComposite" presStyleCnt="0"/>
      <dgm:spPr/>
    </dgm:pt>
    <dgm:pt modelId="{A136AC1C-B6D1-41B8-94D3-5574F03AC400}" type="pres">
      <dgm:prSet presAssocID="{7A253444-D2CD-459B-9FA3-71BA70F10B04}" presName="rootText" presStyleLbl="node3" presStyleIdx="5" presStyleCnt="12" custScaleX="164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D12B98-9385-4A3C-8762-5B0C86551E3C}" type="pres">
      <dgm:prSet presAssocID="{7A253444-D2CD-459B-9FA3-71BA70F10B04}" presName="rootConnector" presStyleLbl="node3" presStyleIdx="5" presStyleCnt="12"/>
      <dgm:spPr/>
      <dgm:t>
        <a:bodyPr/>
        <a:lstStyle/>
        <a:p>
          <a:endParaRPr lang="ru-RU"/>
        </a:p>
      </dgm:t>
    </dgm:pt>
    <dgm:pt modelId="{5714C568-5DC9-40BA-9638-F9C59B4A2A93}" type="pres">
      <dgm:prSet presAssocID="{7A253444-D2CD-459B-9FA3-71BA70F10B04}" presName="hierChild4" presStyleCnt="0"/>
      <dgm:spPr/>
    </dgm:pt>
    <dgm:pt modelId="{CCD9C117-97A9-4E41-8CF4-D103568CD89F}" type="pres">
      <dgm:prSet presAssocID="{7A253444-D2CD-459B-9FA3-71BA70F10B04}" presName="hierChild5" presStyleCnt="0"/>
      <dgm:spPr/>
    </dgm:pt>
    <dgm:pt modelId="{6930A41C-BA13-4AEA-BBAD-C7A0259A5055}" type="pres">
      <dgm:prSet presAssocID="{B33A5EA9-8C15-4CBF-A498-001825935ED5}" presName="Name37" presStyleLbl="parChTrans1D3" presStyleIdx="6" presStyleCnt="12"/>
      <dgm:spPr/>
      <dgm:t>
        <a:bodyPr/>
        <a:lstStyle/>
        <a:p>
          <a:endParaRPr lang="ru-RU"/>
        </a:p>
      </dgm:t>
    </dgm:pt>
    <dgm:pt modelId="{1E43E659-6C2D-4DD9-B52B-2DA194C7F7F6}" type="pres">
      <dgm:prSet presAssocID="{64143849-268D-4BD5-ADAE-2F373D2753C4}" presName="hierRoot2" presStyleCnt="0">
        <dgm:presLayoutVars>
          <dgm:hierBranch val="init"/>
        </dgm:presLayoutVars>
      </dgm:prSet>
      <dgm:spPr/>
    </dgm:pt>
    <dgm:pt modelId="{CB6D0093-B36E-4EE8-97E0-97CC2EEC5BB5}" type="pres">
      <dgm:prSet presAssocID="{64143849-268D-4BD5-ADAE-2F373D2753C4}" presName="rootComposite" presStyleCnt="0"/>
      <dgm:spPr/>
    </dgm:pt>
    <dgm:pt modelId="{4B606B76-5B55-43BE-A57C-88E8D33CA3BC}" type="pres">
      <dgm:prSet presAssocID="{64143849-268D-4BD5-ADAE-2F373D2753C4}" presName="rootText" presStyleLbl="node3" presStyleIdx="6" presStyleCnt="12" custScaleX="164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1F323C-84D2-4D3B-8EFC-12D483EA10F1}" type="pres">
      <dgm:prSet presAssocID="{64143849-268D-4BD5-ADAE-2F373D2753C4}" presName="rootConnector" presStyleLbl="node3" presStyleIdx="6" presStyleCnt="12"/>
      <dgm:spPr/>
      <dgm:t>
        <a:bodyPr/>
        <a:lstStyle/>
        <a:p>
          <a:endParaRPr lang="ru-RU"/>
        </a:p>
      </dgm:t>
    </dgm:pt>
    <dgm:pt modelId="{3D248518-7365-43E4-B7AD-7EB03AE04598}" type="pres">
      <dgm:prSet presAssocID="{64143849-268D-4BD5-ADAE-2F373D2753C4}" presName="hierChild4" presStyleCnt="0"/>
      <dgm:spPr/>
    </dgm:pt>
    <dgm:pt modelId="{2180C004-938C-4BDF-AFF5-1EB0BADB7D3D}" type="pres">
      <dgm:prSet presAssocID="{64143849-268D-4BD5-ADAE-2F373D2753C4}" presName="hierChild5" presStyleCnt="0"/>
      <dgm:spPr/>
    </dgm:pt>
    <dgm:pt modelId="{24FA7AC5-5440-461D-867C-06258CDA1D8C}" type="pres">
      <dgm:prSet presAssocID="{D3BF7DEB-078D-4A0D-B2D4-708BF5617801}" presName="Name37" presStyleLbl="parChTrans1D3" presStyleIdx="7" presStyleCnt="12"/>
      <dgm:spPr/>
      <dgm:t>
        <a:bodyPr/>
        <a:lstStyle/>
        <a:p>
          <a:endParaRPr lang="ru-RU"/>
        </a:p>
      </dgm:t>
    </dgm:pt>
    <dgm:pt modelId="{7D4C4808-9C93-4C38-B3D9-E9DC4E64E33F}" type="pres">
      <dgm:prSet presAssocID="{9969772D-B66A-4EBA-8CD9-FC9DCA71BC58}" presName="hierRoot2" presStyleCnt="0">
        <dgm:presLayoutVars>
          <dgm:hierBranch val="init"/>
        </dgm:presLayoutVars>
      </dgm:prSet>
      <dgm:spPr/>
    </dgm:pt>
    <dgm:pt modelId="{4B083ECB-1BE6-4417-BBEF-91A8641931AD}" type="pres">
      <dgm:prSet presAssocID="{9969772D-B66A-4EBA-8CD9-FC9DCA71BC58}" presName="rootComposite" presStyleCnt="0"/>
      <dgm:spPr/>
    </dgm:pt>
    <dgm:pt modelId="{792DD3BF-018D-4557-91DC-CB0D24F3AE67}" type="pres">
      <dgm:prSet presAssocID="{9969772D-B66A-4EBA-8CD9-FC9DCA71BC58}" presName="rootText" presStyleLbl="node3" presStyleIdx="7" presStyleCnt="12" custScaleX="161593" custLinFactNeighborX="-2649" custLinFactNeighborY="-3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17625-38AC-4C9E-9AC3-9487D5BE0D98}" type="pres">
      <dgm:prSet presAssocID="{9969772D-B66A-4EBA-8CD9-FC9DCA71BC58}" presName="rootConnector" presStyleLbl="node3" presStyleIdx="7" presStyleCnt="12"/>
      <dgm:spPr/>
      <dgm:t>
        <a:bodyPr/>
        <a:lstStyle/>
        <a:p>
          <a:endParaRPr lang="ru-RU"/>
        </a:p>
      </dgm:t>
    </dgm:pt>
    <dgm:pt modelId="{28EFD0FF-3ED6-4A01-A81B-A6229773954B}" type="pres">
      <dgm:prSet presAssocID="{9969772D-B66A-4EBA-8CD9-FC9DCA71BC58}" presName="hierChild4" presStyleCnt="0"/>
      <dgm:spPr/>
    </dgm:pt>
    <dgm:pt modelId="{2337956C-DBE3-4721-8355-C4B2AAD8BB39}" type="pres">
      <dgm:prSet presAssocID="{9969772D-B66A-4EBA-8CD9-FC9DCA71BC58}" presName="hierChild5" presStyleCnt="0"/>
      <dgm:spPr/>
    </dgm:pt>
    <dgm:pt modelId="{69C15798-6895-44F2-8628-D993DA45FA47}" type="pres">
      <dgm:prSet presAssocID="{5B2D1173-1282-4DAB-B7AD-C9ED197C5C6D}" presName="hierChild5" presStyleCnt="0"/>
      <dgm:spPr/>
    </dgm:pt>
    <dgm:pt modelId="{C978ACB4-1B28-4889-A00D-2F20BA611503}" type="pres">
      <dgm:prSet presAssocID="{EBC7526A-1455-41B4-A71D-8E286323812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1F842BF-9D66-4624-B59E-53D2565808E6}" type="pres">
      <dgm:prSet presAssocID="{A5E82957-CF9B-4CE6-B54A-8EFF12F411FF}" presName="hierRoot2" presStyleCnt="0">
        <dgm:presLayoutVars>
          <dgm:hierBranch val="init"/>
        </dgm:presLayoutVars>
      </dgm:prSet>
      <dgm:spPr/>
    </dgm:pt>
    <dgm:pt modelId="{E17424CC-64FD-4EDF-B775-88CA419A59C6}" type="pres">
      <dgm:prSet presAssocID="{A5E82957-CF9B-4CE6-B54A-8EFF12F411FF}" presName="rootComposite" presStyleCnt="0"/>
      <dgm:spPr/>
    </dgm:pt>
    <dgm:pt modelId="{150CC088-E39F-4A94-85E0-44448A71CE46}" type="pres">
      <dgm:prSet presAssocID="{A5E82957-CF9B-4CE6-B54A-8EFF12F411FF}" presName="rootText" presStyleLbl="node2" presStyleIdx="2" presStyleCnt="3" custScaleX="238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740759-7044-42AE-9257-08B37C54489F}" type="pres">
      <dgm:prSet presAssocID="{A5E82957-CF9B-4CE6-B54A-8EFF12F411FF}" presName="rootConnector" presStyleLbl="node2" presStyleIdx="2" presStyleCnt="3"/>
      <dgm:spPr/>
      <dgm:t>
        <a:bodyPr/>
        <a:lstStyle/>
        <a:p>
          <a:endParaRPr lang="ru-RU"/>
        </a:p>
      </dgm:t>
    </dgm:pt>
    <dgm:pt modelId="{D0B51FBB-D35A-407C-8244-FDE280AEFF1F}" type="pres">
      <dgm:prSet presAssocID="{A5E82957-CF9B-4CE6-B54A-8EFF12F411FF}" presName="hierChild4" presStyleCnt="0"/>
      <dgm:spPr/>
    </dgm:pt>
    <dgm:pt modelId="{6C5965F4-CD5D-4DCA-91E3-A2FF3B6B7EE4}" type="pres">
      <dgm:prSet presAssocID="{729D082A-845A-48E6-8150-9B52905EFF25}" presName="Name37" presStyleLbl="parChTrans1D3" presStyleIdx="8" presStyleCnt="12"/>
      <dgm:spPr/>
      <dgm:t>
        <a:bodyPr/>
        <a:lstStyle/>
        <a:p>
          <a:endParaRPr lang="ru-RU"/>
        </a:p>
      </dgm:t>
    </dgm:pt>
    <dgm:pt modelId="{81E11AB0-2621-42CA-81C0-267105A91CE0}" type="pres">
      <dgm:prSet presAssocID="{E093BF5F-197E-4D01-803D-EDCC32816E17}" presName="hierRoot2" presStyleCnt="0">
        <dgm:presLayoutVars>
          <dgm:hierBranch val="init"/>
        </dgm:presLayoutVars>
      </dgm:prSet>
      <dgm:spPr/>
    </dgm:pt>
    <dgm:pt modelId="{5CB1D3D8-F6A5-4B6F-B576-F350ED046FC8}" type="pres">
      <dgm:prSet presAssocID="{E093BF5F-197E-4D01-803D-EDCC32816E17}" presName="rootComposite" presStyleCnt="0"/>
      <dgm:spPr/>
    </dgm:pt>
    <dgm:pt modelId="{63DD1710-CE40-4AB8-BF96-97AF92B8FFB1}" type="pres">
      <dgm:prSet presAssocID="{E093BF5F-197E-4D01-803D-EDCC32816E17}" presName="rootText" presStyleLbl="node3" presStyleIdx="8" presStyleCnt="12" custScaleX="1566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5C571C-8B5C-4EBE-8936-8A6A204EF6C2}" type="pres">
      <dgm:prSet presAssocID="{E093BF5F-197E-4D01-803D-EDCC32816E17}" presName="rootConnector" presStyleLbl="node3" presStyleIdx="8" presStyleCnt="12"/>
      <dgm:spPr/>
      <dgm:t>
        <a:bodyPr/>
        <a:lstStyle/>
        <a:p>
          <a:endParaRPr lang="ru-RU"/>
        </a:p>
      </dgm:t>
    </dgm:pt>
    <dgm:pt modelId="{5138588C-BB42-4460-9D51-6A28B15D05BB}" type="pres">
      <dgm:prSet presAssocID="{E093BF5F-197E-4D01-803D-EDCC32816E17}" presName="hierChild4" presStyleCnt="0"/>
      <dgm:spPr/>
    </dgm:pt>
    <dgm:pt modelId="{A2C0CDE8-78B3-4204-8265-64CC709E1190}" type="pres">
      <dgm:prSet presAssocID="{E093BF5F-197E-4D01-803D-EDCC32816E17}" presName="hierChild5" presStyleCnt="0"/>
      <dgm:spPr/>
    </dgm:pt>
    <dgm:pt modelId="{FE2B21CB-712A-4A14-AB73-B0F67596BB52}" type="pres">
      <dgm:prSet presAssocID="{E215A221-5A9B-4487-A9A7-0F5632988AB1}" presName="Name37" presStyleLbl="parChTrans1D3" presStyleIdx="9" presStyleCnt="12"/>
      <dgm:spPr/>
      <dgm:t>
        <a:bodyPr/>
        <a:lstStyle/>
        <a:p>
          <a:endParaRPr lang="ru-RU"/>
        </a:p>
      </dgm:t>
    </dgm:pt>
    <dgm:pt modelId="{1C9AC0DB-5CF1-4B3E-93F0-4FD66529EF22}" type="pres">
      <dgm:prSet presAssocID="{E4109EDF-3D82-438E-B3D1-A68ACAECD9F7}" presName="hierRoot2" presStyleCnt="0">
        <dgm:presLayoutVars>
          <dgm:hierBranch val="init"/>
        </dgm:presLayoutVars>
      </dgm:prSet>
      <dgm:spPr/>
    </dgm:pt>
    <dgm:pt modelId="{36CD9FD0-26A7-4FCF-B9E6-B40223F5244A}" type="pres">
      <dgm:prSet presAssocID="{E4109EDF-3D82-438E-B3D1-A68ACAECD9F7}" presName="rootComposite" presStyleCnt="0"/>
      <dgm:spPr/>
    </dgm:pt>
    <dgm:pt modelId="{F95CC336-454A-43D5-8F30-C808DF02F8CE}" type="pres">
      <dgm:prSet presAssocID="{E4109EDF-3D82-438E-B3D1-A68ACAECD9F7}" presName="rootText" presStyleLbl="node3" presStyleIdx="9" presStyleCnt="12" custScaleX="159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2F865-1745-4249-92F4-D0F84C0DDEB2}" type="pres">
      <dgm:prSet presAssocID="{E4109EDF-3D82-438E-B3D1-A68ACAECD9F7}" presName="rootConnector" presStyleLbl="node3" presStyleIdx="9" presStyleCnt="12"/>
      <dgm:spPr/>
      <dgm:t>
        <a:bodyPr/>
        <a:lstStyle/>
        <a:p>
          <a:endParaRPr lang="ru-RU"/>
        </a:p>
      </dgm:t>
    </dgm:pt>
    <dgm:pt modelId="{2249BD0B-4FB2-4AD8-8171-94C5CD8CA0F5}" type="pres">
      <dgm:prSet presAssocID="{E4109EDF-3D82-438E-B3D1-A68ACAECD9F7}" presName="hierChild4" presStyleCnt="0"/>
      <dgm:spPr/>
    </dgm:pt>
    <dgm:pt modelId="{9FBF987E-E800-4FC1-9713-0DED230B7245}" type="pres">
      <dgm:prSet presAssocID="{E4109EDF-3D82-438E-B3D1-A68ACAECD9F7}" presName="hierChild5" presStyleCnt="0"/>
      <dgm:spPr/>
    </dgm:pt>
    <dgm:pt modelId="{9BD4BB50-5D6D-46DB-B61C-AA9766CCDB35}" type="pres">
      <dgm:prSet presAssocID="{CE599539-A4BF-4B98-843C-36B432FAFF80}" presName="Name37" presStyleLbl="parChTrans1D3" presStyleIdx="10" presStyleCnt="12"/>
      <dgm:spPr/>
      <dgm:t>
        <a:bodyPr/>
        <a:lstStyle/>
        <a:p>
          <a:endParaRPr lang="ru-RU"/>
        </a:p>
      </dgm:t>
    </dgm:pt>
    <dgm:pt modelId="{7F577352-61BF-40FD-B843-F34F98E8059A}" type="pres">
      <dgm:prSet presAssocID="{EE8C298D-4F97-4EEE-B1AC-C5F19B3083CB}" presName="hierRoot2" presStyleCnt="0">
        <dgm:presLayoutVars>
          <dgm:hierBranch val="init"/>
        </dgm:presLayoutVars>
      </dgm:prSet>
      <dgm:spPr/>
    </dgm:pt>
    <dgm:pt modelId="{92EF4442-FB7B-4B39-8133-35F039040699}" type="pres">
      <dgm:prSet presAssocID="{EE8C298D-4F97-4EEE-B1AC-C5F19B3083CB}" presName="rootComposite" presStyleCnt="0"/>
      <dgm:spPr/>
    </dgm:pt>
    <dgm:pt modelId="{975EF360-B8A9-4E88-B255-A4F5E66417B1}" type="pres">
      <dgm:prSet presAssocID="{EE8C298D-4F97-4EEE-B1AC-C5F19B3083CB}" presName="rootText" presStyleLbl="node3" presStyleIdx="10" presStyleCnt="12" custScaleX="159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F2AB1-CB10-4EA4-8312-56282E989864}" type="pres">
      <dgm:prSet presAssocID="{EE8C298D-4F97-4EEE-B1AC-C5F19B3083CB}" presName="rootConnector" presStyleLbl="node3" presStyleIdx="10" presStyleCnt="12"/>
      <dgm:spPr/>
      <dgm:t>
        <a:bodyPr/>
        <a:lstStyle/>
        <a:p>
          <a:endParaRPr lang="ru-RU"/>
        </a:p>
      </dgm:t>
    </dgm:pt>
    <dgm:pt modelId="{89640A02-18DB-495F-83F4-D8A39F4D38CE}" type="pres">
      <dgm:prSet presAssocID="{EE8C298D-4F97-4EEE-B1AC-C5F19B3083CB}" presName="hierChild4" presStyleCnt="0"/>
      <dgm:spPr/>
    </dgm:pt>
    <dgm:pt modelId="{1489413D-4946-4251-B31B-6EE7556362A1}" type="pres">
      <dgm:prSet presAssocID="{EE8C298D-4F97-4EEE-B1AC-C5F19B3083CB}" presName="hierChild5" presStyleCnt="0"/>
      <dgm:spPr/>
    </dgm:pt>
    <dgm:pt modelId="{7FCEFF92-7E4E-4791-8799-625F4EAED4FA}" type="pres">
      <dgm:prSet presAssocID="{03BFF3E0-1D92-49EA-8E55-96381B334770}" presName="Name37" presStyleLbl="parChTrans1D3" presStyleIdx="11" presStyleCnt="12"/>
      <dgm:spPr/>
      <dgm:t>
        <a:bodyPr/>
        <a:lstStyle/>
        <a:p>
          <a:endParaRPr lang="ru-RU"/>
        </a:p>
      </dgm:t>
    </dgm:pt>
    <dgm:pt modelId="{E9C83FA1-BC0A-4C68-9598-741E3DB9A34A}" type="pres">
      <dgm:prSet presAssocID="{FC6854D1-1C31-4F68-8920-5A57D9E2AA0C}" presName="hierRoot2" presStyleCnt="0">
        <dgm:presLayoutVars>
          <dgm:hierBranch val="init"/>
        </dgm:presLayoutVars>
      </dgm:prSet>
      <dgm:spPr/>
    </dgm:pt>
    <dgm:pt modelId="{F58BD1A7-ECCE-4C02-9131-FA9FB7119A65}" type="pres">
      <dgm:prSet presAssocID="{FC6854D1-1C31-4F68-8920-5A57D9E2AA0C}" presName="rootComposite" presStyleCnt="0"/>
      <dgm:spPr/>
    </dgm:pt>
    <dgm:pt modelId="{C10DD2EA-C15C-46FB-9B59-AAC16BCAFF48}" type="pres">
      <dgm:prSet presAssocID="{FC6854D1-1C31-4F68-8920-5A57D9E2AA0C}" presName="rootText" presStyleLbl="node3" presStyleIdx="11" presStyleCnt="12" custScaleX="152830" custScaleY="97109" custLinFactNeighborX="-462" custLinFactNeighborY="-104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41569E-CDDD-4C7D-BA88-A65AFA4DF4CF}" type="pres">
      <dgm:prSet presAssocID="{FC6854D1-1C31-4F68-8920-5A57D9E2AA0C}" presName="rootConnector" presStyleLbl="node3" presStyleIdx="11" presStyleCnt="12"/>
      <dgm:spPr/>
      <dgm:t>
        <a:bodyPr/>
        <a:lstStyle/>
        <a:p>
          <a:endParaRPr lang="ru-RU"/>
        </a:p>
      </dgm:t>
    </dgm:pt>
    <dgm:pt modelId="{DA2BBB80-A475-4240-AF6F-466BE7D9DD63}" type="pres">
      <dgm:prSet presAssocID="{FC6854D1-1C31-4F68-8920-5A57D9E2AA0C}" presName="hierChild4" presStyleCnt="0"/>
      <dgm:spPr/>
    </dgm:pt>
    <dgm:pt modelId="{A3900140-3C6B-4D95-83E3-DAB228B55A5C}" type="pres">
      <dgm:prSet presAssocID="{FC6854D1-1C31-4F68-8920-5A57D9E2AA0C}" presName="hierChild5" presStyleCnt="0"/>
      <dgm:spPr/>
    </dgm:pt>
    <dgm:pt modelId="{87C4D46F-ECCA-41ED-A1CB-45187A29CF6E}" type="pres">
      <dgm:prSet presAssocID="{A5E82957-CF9B-4CE6-B54A-8EFF12F411FF}" presName="hierChild5" presStyleCnt="0"/>
      <dgm:spPr/>
    </dgm:pt>
    <dgm:pt modelId="{E8FD69A3-5894-4EF5-A887-F4DACE1C0E06}" type="pres">
      <dgm:prSet presAssocID="{1B9656C9-7B7A-4525-8923-B7BD706105D0}" presName="hierChild3" presStyleCnt="0"/>
      <dgm:spPr/>
    </dgm:pt>
  </dgm:ptLst>
  <dgm:cxnLst>
    <dgm:cxn modelId="{3DA5C33F-E49C-4058-80EA-840A7D1B8AD2}" srcId="{5B2D1173-1282-4DAB-B7AD-C9ED197C5C6D}" destId="{9969772D-B66A-4EBA-8CD9-FC9DCA71BC58}" srcOrd="3" destOrd="0" parTransId="{D3BF7DEB-078D-4A0D-B2D4-708BF5617801}" sibTransId="{60E38252-10EA-4E13-9E90-01D42F573876}"/>
    <dgm:cxn modelId="{9A8568EE-332D-476B-85BD-B5351E18F0E5}" type="presOf" srcId="{02E90434-1600-4FA0-A9AA-117F9C40CD92}" destId="{B74E6639-8E8C-41CB-B32F-0960D965C508}" srcOrd="1" destOrd="0" presId="urn:microsoft.com/office/officeart/2005/8/layout/orgChart1"/>
    <dgm:cxn modelId="{DE2B12D6-0B3B-44E9-8DBC-74C68059680B}" srcId="{CC1D23FB-2F55-4AD7-8E45-BDAB8B5CC477}" destId="{C0FBB5FC-5EDB-42D3-8522-D4D2C73FBE42}" srcOrd="2" destOrd="0" parTransId="{DC39EE2D-DF74-4C1F-8B46-92B44BDE346A}" sibTransId="{6C0EA5C8-0CD9-40DD-ADD6-5461327AB1DC}"/>
    <dgm:cxn modelId="{8B706D61-E266-4168-AE88-7E92548A5711}" type="presOf" srcId="{E215A221-5A9B-4487-A9A7-0F5632988AB1}" destId="{FE2B21CB-712A-4A14-AB73-B0F67596BB52}" srcOrd="0" destOrd="0" presId="urn:microsoft.com/office/officeart/2005/8/layout/orgChart1"/>
    <dgm:cxn modelId="{542F40DB-026C-4636-BE21-95F649CE7254}" type="presOf" srcId="{65F0F3D2-C477-4A8E-97AD-52B8C5FA1294}" destId="{DA12DAF6-1484-4590-9646-4DCD5DADCF37}" srcOrd="1" destOrd="0" presId="urn:microsoft.com/office/officeart/2005/8/layout/orgChart1"/>
    <dgm:cxn modelId="{15E1C3EF-2F8C-46D2-907E-340449735D31}" srcId="{5B2D1173-1282-4DAB-B7AD-C9ED197C5C6D}" destId="{7A253444-D2CD-459B-9FA3-71BA70F10B04}" srcOrd="1" destOrd="0" parTransId="{C50BEB2C-1EEF-4A8F-81E8-B54FC61E3988}" sibTransId="{7377279D-0B65-4399-B27F-461F2B1E40B9}"/>
    <dgm:cxn modelId="{9D78B51F-8F32-4195-B3C1-849EB9F0249F}" type="presOf" srcId="{E0C9EF31-ED96-487C-B36C-31A525F26B42}" destId="{A8D33594-6EF4-4ED0-9759-F253F4061EF0}" srcOrd="1" destOrd="0" presId="urn:microsoft.com/office/officeart/2005/8/layout/orgChart1"/>
    <dgm:cxn modelId="{2A0DC70C-B005-4739-B413-4AF83459258E}" type="presOf" srcId="{DD1B219C-2C0C-40A3-BDD2-75D145517030}" destId="{F175A4F6-661C-4164-972C-F6AD5473B402}" srcOrd="1" destOrd="0" presId="urn:microsoft.com/office/officeart/2005/8/layout/orgChart1"/>
    <dgm:cxn modelId="{2EC7AC6C-E88C-49AC-A019-DC52EC21EE9B}" srcId="{CC1D23FB-2F55-4AD7-8E45-BDAB8B5CC477}" destId="{02E90434-1600-4FA0-A9AA-117F9C40CD92}" srcOrd="0" destOrd="0" parTransId="{BD423B18-9921-49E3-A854-A9A71984961C}" sibTransId="{01E0786B-DFC0-45E8-956A-EBC19B5DBBA8}"/>
    <dgm:cxn modelId="{00157E8D-0A34-4573-A856-A3DA8C69E11D}" type="presOf" srcId="{CE599539-A4BF-4B98-843C-36B432FAFF80}" destId="{9BD4BB50-5D6D-46DB-B61C-AA9766CCDB35}" srcOrd="0" destOrd="0" presId="urn:microsoft.com/office/officeart/2005/8/layout/orgChart1"/>
    <dgm:cxn modelId="{2F3CC8BC-BBFE-489D-A211-49AAEFB1230A}" type="presOf" srcId="{CC1D23FB-2F55-4AD7-8E45-BDAB8B5CC477}" destId="{F591B1C8-C4CB-4661-ABFD-7EFB94778309}" srcOrd="0" destOrd="0" presId="urn:microsoft.com/office/officeart/2005/8/layout/orgChart1"/>
    <dgm:cxn modelId="{D3872A0F-DF09-4612-BC84-E2BA1987A952}" type="presOf" srcId="{A5E82957-CF9B-4CE6-B54A-8EFF12F411FF}" destId="{150CC088-E39F-4A94-85E0-44448A71CE46}" srcOrd="0" destOrd="0" presId="urn:microsoft.com/office/officeart/2005/8/layout/orgChart1"/>
    <dgm:cxn modelId="{C14C1B22-EF8A-4C6E-BB0B-280A7E5A2399}" type="presOf" srcId="{A5E82957-CF9B-4CE6-B54A-8EFF12F411FF}" destId="{4B740759-7044-42AE-9257-08B37C54489F}" srcOrd="1" destOrd="0" presId="urn:microsoft.com/office/officeart/2005/8/layout/orgChart1"/>
    <dgm:cxn modelId="{04FB7420-DD2B-48C6-A5C7-7CB4378148D9}" type="presOf" srcId="{64143849-268D-4BD5-ADAE-2F373D2753C4}" destId="{8D1F323C-84D2-4D3B-8EFC-12D483EA10F1}" srcOrd="1" destOrd="0" presId="urn:microsoft.com/office/officeart/2005/8/layout/orgChart1"/>
    <dgm:cxn modelId="{FBAFA301-6E8D-4FE5-A521-69AAF89A42B8}" type="presOf" srcId="{BA27EB34-9011-44A2-8565-D072FF6BF6B3}" destId="{AD48E209-770C-4E8F-B8CD-8FDE41413ECB}" srcOrd="0" destOrd="0" presId="urn:microsoft.com/office/officeart/2005/8/layout/orgChart1"/>
    <dgm:cxn modelId="{DCD83B19-2FF3-4A70-8EE5-9BDAF3B3DDCC}" type="presOf" srcId="{7A253444-D2CD-459B-9FA3-71BA70F10B04}" destId="{34D12B98-9385-4A3C-8762-5B0C86551E3C}" srcOrd="1" destOrd="0" presId="urn:microsoft.com/office/officeart/2005/8/layout/orgChart1"/>
    <dgm:cxn modelId="{23D3922B-957C-4AE2-9BB1-6D7F63C847F9}" type="presOf" srcId="{C0FBB5FC-5EDB-42D3-8522-D4D2C73FBE42}" destId="{6E53B92E-EF30-4660-9D26-0D8420164B69}" srcOrd="0" destOrd="0" presId="urn:microsoft.com/office/officeart/2005/8/layout/orgChart1"/>
    <dgm:cxn modelId="{761327D8-7843-4C23-9A66-784F53D8DCCB}" type="presOf" srcId="{C113B488-010E-48AE-A3FF-307EB873D180}" destId="{788AFEF0-042F-4512-AD6C-6CDE60297604}" srcOrd="0" destOrd="0" presId="urn:microsoft.com/office/officeart/2005/8/layout/orgChart1"/>
    <dgm:cxn modelId="{9A39DF1F-EF53-4BAB-BD46-CB7A4D9657D5}" srcId="{5B2D1173-1282-4DAB-B7AD-C9ED197C5C6D}" destId="{DD1B219C-2C0C-40A3-BDD2-75D145517030}" srcOrd="0" destOrd="0" parTransId="{E5321F7D-2AD8-4AA5-9E48-D1C0527761E8}" sibTransId="{DDA41E37-86CD-4D88-B0CA-93790230FB2F}"/>
    <dgm:cxn modelId="{2A79EB07-DACE-48EA-B61B-FE28AB45AD14}" type="presOf" srcId="{E4109EDF-3D82-438E-B3D1-A68ACAECD9F7}" destId="{F95CC336-454A-43D5-8F30-C808DF02F8CE}" srcOrd="0" destOrd="0" presId="urn:microsoft.com/office/officeart/2005/8/layout/orgChart1"/>
    <dgm:cxn modelId="{5F378962-0FF4-479B-B9F9-FD4C5F68AFEC}" srcId="{A5E82957-CF9B-4CE6-B54A-8EFF12F411FF}" destId="{E093BF5F-197E-4D01-803D-EDCC32816E17}" srcOrd="0" destOrd="0" parTransId="{729D082A-845A-48E6-8150-9B52905EFF25}" sibTransId="{5A7C9FA1-2332-4D2E-961C-1B3F9AF54599}"/>
    <dgm:cxn modelId="{BB7F2D0B-DDA7-4B15-83B0-1B1DA8FC4DFE}" type="presOf" srcId="{B33A5EA9-8C15-4CBF-A498-001825935ED5}" destId="{6930A41C-BA13-4AEA-BBAD-C7A0259A5055}" srcOrd="0" destOrd="0" presId="urn:microsoft.com/office/officeart/2005/8/layout/orgChart1"/>
    <dgm:cxn modelId="{D0D5B68A-15C4-4CEF-862F-3C20A5A528B5}" type="presOf" srcId="{65F0F3D2-C477-4A8E-97AD-52B8C5FA1294}" destId="{D4161346-0EFD-4A33-8E9A-845C8F8A5D90}" srcOrd="0" destOrd="0" presId="urn:microsoft.com/office/officeart/2005/8/layout/orgChart1"/>
    <dgm:cxn modelId="{9FA2637B-1640-401F-83EA-1EE0D28CD04B}" srcId="{C113B488-010E-48AE-A3FF-307EB873D180}" destId="{1B9656C9-7B7A-4525-8923-B7BD706105D0}" srcOrd="0" destOrd="0" parTransId="{33CD432C-24E7-44CA-8EF2-6BBCD40918F8}" sibTransId="{65DA89EB-CD1A-4597-BBA9-413837FC4546}"/>
    <dgm:cxn modelId="{90C414A1-5EB2-4E6F-96F6-E3F284841BDC}" type="presOf" srcId="{D3BF7DEB-078D-4A0D-B2D4-708BF5617801}" destId="{24FA7AC5-5440-461D-867C-06258CDA1D8C}" srcOrd="0" destOrd="0" presId="urn:microsoft.com/office/officeart/2005/8/layout/orgChart1"/>
    <dgm:cxn modelId="{E6BEE009-631C-46AD-B7CE-77B681084BC6}" srcId="{A5E82957-CF9B-4CE6-B54A-8EFF12F411FF}" destId="{FC6854D1-1C31-4F68-8920-5A57D9E2AA0C}" srcOrd="3" destOrd="0" parTransId="{03BFF3E0-1D92-49EA-8E55-96381B334770}" sibTransId="{C500FEE4-CE85-4D09-BB76-BB9B6B6E80D8}"/>
    <dgm:cxn modelId="{99F7AA33-5B7A-4EFC-9484-B295AEBE0132}" type="presOf" srcId="{E4109EDF-3D82-438E-B3D1-A68ACAECD9F7}" destId="{1AD2F865-1745-4249-92F4-D0F84C0DDEB2}" srcOrd="1" destOrd="0" presId="urn:microsoft.com/office/officeart/2005/8/layout/orgChart1"/>
    <dgm:cxn modelId="{402C87EF-8A5E-4756-A12C-B005F2FAEC45}" type="presOf" srcId="{1B9656C9-7B7A-4525-8923-B7BD706105D0}" destId="{50C53736-5240-4B7D-91CE-98EF7FFB55A1}" srcOrd="1" destOrd="0" presId="urn:microsoft.com/office/officeart/2005/8/layout/orgChart1"/>
    <dgm:cxn modelId="{A4BDC738-7E3F-4622-84AE-EF4534CC427E}" srcId="{CC1D23FB-2F55-4AD7-8E45-BDAB8B5CC477}" destId="{E0C9EF31-ED96-487C-B36C-31A525F26B42}" srcOrd="3" destOrd="0" parTransId="{F79AE47C-0ECA-4EBF-8D90-0FD345EC24F0}" sibTransId="{5C8100A1-89CE-4729-A1D3-5C6253C08204}"/>
    <dgm:cxn modelId="{F157711D-5759-44DE-82ED-7AAC51EDE178}" srcId="{1B9656C9-7B7A-4525-8923-B7BD706105D0}" destId="{A5E82957-CF9B-4CE6-B54A-8EFF12F411FF}" srcOrd="2" destOrd="0" parTransId="{EBC7526A-1455-41B4-A71D-8E286323812F}" sibTransId="{AEC113B3-19E0-451E-AEF9-607458BDE142}"/>
    <dgm:cxn modelId="{5168FAA0-4188-4906-B269-2AE6A9845034}" type="presOf" srcId="{E5321F7D-2AD8-4AA5-9E48-D1C0527761E8}" destId="{1F7BFF55-1101-4302-9CB5-073475470D1D}" srcOrd="0" destOrd="0" presId="urn:microsoft.com/office/officeart/2005/8/layout/orgChart1"/>
    <dgm:cxn modelId="{FF54D434-6264-4C9D-B01A-DD302C03BB67}" type="presOf" srcId="{F79AE47C-0ECA-4EBF-8D90-0FD345EC24F0}" destId="{83D34B28-3864-40CF-81A5-9CE09FD2DEB1}" srcOrd="0" destOrd="0" presId="urn:microsoft.com/office/officeart/2005/8/layout/orgChart1"/>
    <dgm:cxn modelId="{2AA19043-8526-486C-BE37-F768EA55759A}" type="presOf" srcId="{C50BEB2C-1EEF-4A8F-81E8-B54FC61E3988}" destId="{2BAB5FBB-646E-4334-AA51-5FE4B02A5D8B}" srcOrd="0" destOrd="0" presId="urn:microsoft.com/office/officeart/2005/8/layout/orgChart1"/>
    <dgm:cxn modelId="{CC7B95E8-608B-4FC2-B093-8F5E8BE90030}" type="presOf" srcId="{CC1D23FB-2F55-4AD7-8E45-BDAB8B5CC477}" destId="{D8F7881F-8BD6-4FE4-8A05-FB00843499C1}" srcOrd="1" destOrd="0" presId="urn:microsoft.com/office/officeart/2005/8/layout/orgChart1"/>
    <dgm:cxn modelId="{66FFE799-1CEC-4455-8A29-E64C0D251F54}" type="presOf" srcId="{75601248-88AB-4EE5-A2FD-C02016B917E7}" destId="{5501218E-0072-412D-9AB7-431BE5507526}" srcOrd="0" destOrd="0" presId="urn:microsoft.com/office/officeart/2005/8/layout/orgChart1"/>
    <dgm:cxn modelId="{6FEA60A3-1F87-43B2-A971-71C7716BB69D}" srcId="{1B9656C9-7B7A-4525-8923-B7BD706105D0}" destId="{CC1D23FB-2F55-4AD7-8E45-BDAB8B5CC477}" srcOrd="0" destOrd="0" parTransId="{75601248-88AB-4EE5-A2FD-C02016B917E7}" sibTransId="{A41D1B4E-5CEC-4ED9-A8A6-350967045C76}"/>
    <dgm:cxn modelId="{A1CB8042-58BE-463F-B3E6-5BABDF55EC60}" type="presOf" srcId="{5B2D1173-1282-4DAB-B7AD-C9ED197C5C6D}" destId="{4AADE408-8502-4B84-9DCB-39294BE5272D}" srcOrd="0" destOrd="0" presId="urn:microsoft.com/office/officeart/2005/8/layout/orgChart1"/>
    <dgm:cxn modelId="{3D44CC62-D9D4-4B76-BDE3-2E0D282EB05C}" srcId="{A5E82957-CF9B-4CE6-B54A-8EFF12F411FF}" destId="{E4109EDF-3D82-438E-B3D1-A68ACAECD9F7}" srcOrd="1" destOrd="0" parTransId="{E215A221-5A9B-4487-A9A7-0F5632988AB1}" sibTransId="{0B94EA17-9AA6-4E44-A8D2-B3B805C9B971}"/>
    <dgm:cxn modelId="{64526C2D-BFA0-4656-A12F-F4E183C4425A}" type="presOf" srcId="{FC6854D1-1C31-4F68-8920-5A57D9E2AA0C}" destId="{C10DD2EA-C15C-46FB-9B59-AAC16BCAFF48}" srcOrd="0" destOrd="0" presId="urn:microsoft.com/office/officeart/2005/8/layout/orgChart1"/>
    <dgm:cxn modelId="{703D69A8-08F8-495A-9157-1C76B4789C95}" srcId="{CC1D23FB-2F55-4AD7-8E45-BDAB8B5CC477}" destId="{65F0F3D2-C477-4A8E-97AD-52B8C5FA1294}" srcOrd="1" destOrd="0" parTransId="{BA27EB34-9011-44A2-8565-D072FF6BF6B3}" sibTransId="{A194B0ED-4443-4A55-BDCC-B00DA3B8EEB3}"/>
    <dgm:cxn modelId="{481F175E-446A-4EB8-BEA8-5CD6CC655714}" type="presOf" srcId="{9EC6C061-6649-41C5-8300-7D9B7CD25BE1}" destId="{7282FD18-148D-48E2-89DD-221B6C8F803F}" srcOrd="0" destOrd="0" presId="urn:microsoft.com/office/officeart/2005/8/layout/orgChart1"/>
    <dgm:cxn modelId="{FC85EB1F-B277-4BAA-A3EF-8016D6CEBD04}" type="presOf" srcId="{1B9656C9-7B7A-4525-8923-B7BD706105D0}" destId="{1B3BC396-21FA-4ABD-A716-671707F401EE}" srcOrd="0" destOrd="0" presId="urn:microsoft.com/office/officeart/2005/8/layout/orgChart1"/>
    <dgm:cxn modelId="{D0D617B6-DCC2-4C3C-89A8-4A9C9D7A9062}" type="presOf" srcId="{BD423B18-9921-49E3-A854-A9A71984961C}" destId="{BFBA5692-6B26-4112-8510-BF42CC33934F}" srcOrd="0" destOrd="0" presId="urn:microsoft.com/office/officeart/2005/8/layout/orgChart1"/>
    <dgm:cxn modelId="{E850F642-2C72-4AB6-AD27-729C63F26A72}" type="presOf" srcId="{DC39EE2D-DF74-4C1F-8B46-92B44BDE346A}" destId="{5FAFA595-7D0E-4BAE-B0F7-18878F4C6EA8}" srcOrd="0" destOrd="0" presId="urn:microsoft.com/office/officeart/2005/8/layout/orgChart1"/>
    <dgm:cxn modelId="{F9D130DB-699F-4D3A-8EFC-29CEF02DA663}" type="presOf" srcId="{EE8C298D-4F97-4EEE-B1AC-C5F19B3083CB}" destId="{513F2AB1-CB10-4EA4-8312-56282E989864}" srcOrd="1" destOrd="0" presId="urn:microsoft.com/office/officeart/2005/8/layout/orgChart1"/>
    <dgm:cxn modelId="{94F692AB-B6E3-4DD5-BDBC-DB25B67BDB6C}" type="presOf" srcId="{EBC7526A-1455-41B4-A71D-8E286323812F}" destId="{C978ACB4-1B28-4889-A00D-2F20BA611503}" srcOrd="0" destOrd="0" presId="urn:microsoft.com/office/officeart/2005/8/layout/orgChart1"/>
    <dgm:cxn modelId="{3A834C04-3B5B-4670-927A-FB80162CAD39}" type="presOf" srcId="{EE8C298D-4F97-4EEE-B1AC-C5F19B3083CB}" destId="{975EF360-B8A9-4E88-B255-A4F5E66417B1}" srcOrd="0" destOrd="0" presId="urn:microsoft.com/office/officeart/2005/8/layout/orgChart1"/>
    <dgm:cxn modelId="{694E0944-875C-4A44-8A2A-FEDFFD8DD429}" type="presOf" srcId="{DD1B219C-2C0C-40A3-BDD2-75D145517030}" destId="{49B255DC-EE79-41F1-8775-2BAD27BB146F}" srcOrd="0" destOrd="0" presId="urn:microsoft.com/office/officeart/2005/8/layout/orgChart1"/>
    <dgm:cxn modelId="{623B8FA0-385D-43EE-96FA-86A5CF6F13E3}" type="presOf" srcId="{E093BF5F-197E-4D01-803D-EDCC32816E17}" destId="{63DD1710-CE40-4AB8-BF96-97AF92B8FFB1}" srcOrd="0" destOrd="0" presId="urn:microsoft.com/office/officeart/2005/8/layout/orgChart1"/>
    <dgm:cxn modelId="{23EFEC78-9AB4-4B80-BE2E-C509E04006EB}" type="presOf" srcId="{64143849-268D-4BD5-ADAE-2F373D2753C4}" destId="{4B606B76-5B55-43BE-A57C-88E8D33CA3BC}" srcOrd="0" destOrd="0" presId="urn:microsoft.com/office/officeart/2005/8/layout/orgChart1"/>
    <dgm:cxn modelId="{00A7415F-D3FA-4AE4-ACB2-5EBA8AF51A25}" type="presOf" srcId="{729D082A-845A-48E6-8150-9B52905EFF25}" destId="{6C5965F4-CD5D-4DCA-91E3-A2FF3B6B7EE4}" srcOrd="0" destOrd="0" presId="urn:microsoft.com/office/officeart/2005/8/layout/orgChart1"/>
    <dgm:cxn modelId="{DA16EDD2-A915-438B-8449-33D939AF9D8E}" srcId="{A5E82957-CF9B-4CE6-B54A-8EFF12F411FF}" destId="{EE8C298D-4F97-4EEE-B1AC-C5F19B3083CB}" srcOrd="2" destOrd="0" parTransId="{CE599539-A4BF-4B98-843C-36B432FAFF80}" sibTransId="{7708DE29-14AD-4209-A695-88092F744C82}"/>
    <dgm:cxn modelId="{EDDD90CF-7A15-4257-9EE1-19B6293EA8E4}" srcId="{1B9656C9-7B7A-4525-8923-B7BD706105D0}" destId="{5B2D1173-1282-4DAB-B7AD-C9ED197C5C6D}" srcOrd="1" destOrd="0" parTransId="{9EC6C061-6649-41C5-8300-7D9B7CD25BE1}" sibTransId="{0E33CCF2-2494-434C-A87E-5A83D9A4B41C}"/>
    <dgm:cxn modelId="{A003F04D-9AC9-4FDA-B84E-5229D2854C72}" type="presOf" srcId="{FC6854D1-1C31-4F68-8920-5A57D9E2AA0C}" destId="{A241569E-CDDD-4C7D-BA88-A65AFA4DF4CF}" srcOrd="1" destOrd="0" presId="urn:microsoft.com/office/officeart/2005/8/layout/orgChart1"/>
    <dgm:cxn modelId="{B03F68ED-2E3D-421B-BED4-57B32E72D83F}" type="presOf" srcId="{7A253444-D2CD-459B-9FA3-71BA70F10B04}" destId="{A136AC1C-B6D1-41B8-94D3-5574F03AC400}" srcOrd="0" destOrd="0" presId="urn:microsoft.com/office/officeart/2005/8/layout/orgChart1"/>
    <dgm:cxn modelId="{44508F33-DB1B-4F26-829E-03C9B31B46DB}" type="presOf" srcId="{E093BF5F-197E-4D01-803D-EDCC32816E17}" destId="{5F5C571C-8B5C-4EBE-8936-8A6A204EF6C2}" srcOrd="1" destOrd="0" presId="urn:microsoft.com/office/officeart/2005/8/layout/orgChart1"/>
    <dgm:cxn modelId="{D7D5C17B-93AD-4848-AE2B-32C8999FA465}" type="presOf" srcId="{02E90434-1600-4FA0-A9AA-117F9C40CD92}" destId="{19B7FDB7-A3C3-43EF-B691-26EA0BCFDFB6}" srcOrd="0" destOrd="0" presId="urn:microsoft.com/office/officeart/2005/8/layout/orgChart1"/>
    <dgm:cxn modelId="{7308ACEE-7E41-4039-9D66-9A32DD69640C}" srcId="{5B2D1173-1282-4DAB-B7AD-C9ED197C5C6D}" destId="{64143849-268D-4BD5-ADAE-2F373D2753C4}" srcOrd="2" destOrd="0" parTransId="{B33A5EA9-8C15-4CBF-A498-001825935ED5}" sibTransId="{454E7E95-954F-465B-A5CD-22819302EC67}"/>
    <dgm:cxn modelId="{8E84EE6B-9BBD-4694-9FDB-22B92A283025}" type="presOf" srcId="{9969772D-B66A-4EBA-8CD9-FC9DCA71BC58}" destId="{97617625-38AC-4C9E-9AC3-9487D5BE0D98}" srcOrd="1" destOrd="0" presId="urn:microsoft.com/office/officeart/2005/8/layout/orgChart1"/>
    <dgm:cxn modelId="{6D4890CE-3886-4452-9479-491DB21D5F98}" type="presOf" srcId="{9969772D-B66A-4EBA-8CD9-FC9DCA71BC58}" destId="{792DD3BF-018D-4557-91DC-CB0D24F3AE67}" srcOrd="0" destOrd="0" presId="urn:microsoft.com/office/officeart/2005/8/layout/orgChart1"/>
    <dgm:cxn modelId="{44EEA668-A19C-4328-B524-2665B8092622}" type="presOf" srcId="{03BFF3E0-1D92-49EA-8E55-96381B334770}" destId="{7FCEFF92-7E4E-4791-8799-625F4EAED4FA}" srcOrd="0" destOrd="0" presId="urn:microsoft.com/office/officeart/2005/8/layout/orgChart1"/>
    <dgm:cxn modelId="{19E34FC9-0905-400A-BB91-5C4AB46248DC}" type="presOf" srcId="{C0FBB5FC-5EDB-42D3-8522-D4D2C73FBE42}" destId="{39508BA8-E101-406C-BC48-3E92425813AD}" srcOrd="1" destOrd="0" presId="urn:microsoft.com/office/officeart/2005/8/layout/orgChart1"/>
    <dgm:cxn modelId="{70897C75-08A5-44B7-ABDD-3F4A5A8A6CB7}" type="presOf" srcId="{E0C9EF31-ED96-487C-B36C-31A525F26B42}" destId="{AA617B26-BAF1-4461-AF98-BCC9DA989A94}" srcOrd="0" destOrd="0" presId="urn:microsoft.com/office/officeart/2005/8/layout/orgChart1"/>
    <dgm:cxn modelId="{AA22C6A3-7953-412F-9F6F-26D0423D599C}" type="presOf" srcId="{5B2D1173-1282-4DAB-B7AD-C9ED197C5C6D}" destId="{FFEE4DF2-213C-46DA-8179-A5EFAF11015A}" srcOrd="1" destOrd="0" presId="urn:microsoft.com/office/officeart/2005/8/layout/orgChart1"/>
    <dgm:cxn modelId="{4156D517-A00A-42F1-BB79-670BFA8A799C}" type="presParOf" srcId="{788AFEF0-042F-4512-AD6C-6CDE60297604}" destId="{09904394-677D-4AE3-AB5D-3E1CBB892983}" srcOrd="0" destOrd="0" presId="urn:microsoft.com/office/officeart/2005/8/layout/orgChart1"/>
    <dgm:cxn modelId="{E974EEFF-FA6E-40E6-B70A-33930A477343}" type="presParOf" srcId="{09904394-677D-4AE3-AB5D-3E1CBB892983}" destId="{9B5395F3-76D8-48BA-A41B-DD51032ACFE0}" srcOrd="0" destOrd="0" presId="urn:microsoft.com/office/officeart/2005/8/layout/orgChart1"/>
    <dgm:cxn modelId="{1107D4B0-20B0-4934-956F-2657B9A41CF8}" type="presParOf" srcId="{9B5395F3-76D8-48BA-A41B-DD51032ACFE0}" destId="{1B3BC396-21FA-4ABD-A716-671707F401EE}" srcOrd="0" destOrd="0" presId="urn:microsoft.com/office/officeart/2005/8/layout/orgChart1"/>
    <dgm:cxn modelId="{BDF3EA5C-6339-4D05-B2BF-02EA02FFFE25}" type="presParOf" srcId="{9B5395F3-76D8-48BA-A41B-DD51032ACFE0}" destId="{50C53736-5240-4B7D-91CE-98EF7FFB55A1}" srcOrd="1" destOrd="0" presId="urn:microsoft.com/office/officeart/2005/8/layout/orgChart1"/>
    <dgm:cxn modelId="{45CDC3E8-E2B1-4CCC-A400-5E75031AC4B7}" type="presParOf" srcId="{09904394-677D-4AE3-AB5D-3E1CBB892983}" destId="{5E2675C3-E2E1-4F9A-9E6F-BA0FA2E0DB7D}" srcOrd="1" destOrd="0" presId="urn:microsoft.com/office/officeart/2005/8/layout/orgChart1"/>
    <dgm:cxn modelId="{168FEDDA-AF75-4C96-8930-DC4DF739488F}" type="presParOf" srcId="{5E2675C3-E2E1-4F9A-9E6F-BA0FA2E0DB7D}" destId="{5501218E-0072-412D-9AB7-431BE5507526}" srcOrd="0" destOrd="0" presId="urn:microsoft.com/office/officeart/2005/8/layout/orgChart1"/>
    <dgm:cxn modelId="{45158ED9-6D26-4BDA-AFCE-58268D7CDDC4}" type="presParOf" srcId="{5E2675C3-E2E1-4F9A-9E6F-BA0FA2E0DB7D}" destId="{5D20D8D2-F1A5-4CE4-89F0-EF798D519163}" srcOrd="1" destOrd="0" presId="urn:microsoft.com/office/officeart/2005/8/layout/orgChart1"/>
    <dgm:cxn modelId="{89D8CBD5-0C02-4E79-B945-159352351539}" type="presParOf" srcId="{5D20D8D2-F1A5-4CE4-89F0-EF798D519163}" destId="{B5FD41B0-53F5-44C7-882A-2575C615F56B}" srcOrd="0" destOrd="0" presId="urn:microsoft.com/office/officeart/2005/8/layout/orgChart1"/>
    <dgm:cxn modelId="{BCFFDEA5-72CC-43B6-9AA8-76214455AB22}" type="presParOf" srcId="{B5FD41B0-53F5-44C7-882A-2575C615F56B}" destId="{F591B1C8-C4CB-4661-ABFD-7EFB94778309}" srcOrd="0" destOrd="0" presId="urn:microsoft.com/office/officeart/2005/8/layout/orgChart1"/>
    <dgm:cxn modelId="{35A9E07F-036A-4354-ADE6-1CCA71CB072E}" type="presParOf" srcId="{B5FD41B0-53F5-44C7-882A-2575C615F56B}" destId="{D8F7881F-8BD6-4FE4-8A05-FB00843499C1}" srcOrd="1" destOrd="0" presId="urn:microsoft.com/office/officeart/2005/8/layout/orgChart1"/>
    <dgm:cxn modelId="{5FD0F0ED-F8B5-46B6-9D86-4845B417510B}" type="presParOf" srcId="{5D20D8D2-F1A5-4CE4-89F0-EF798D519163}" destId="{613A11CC-F140-4680-9F4C-70745A7E1234}" srcOrd="1" destOrd="0" presId="urn:microsoft.com/office/officeart/2005/8/layout/orgChart1"/>
    <dgm:cxn modelId="{9B7E20AB-4EB8-43ED-94B4-334EB0A9A2AE}" type="presParOf" srcId="{613A11CC-F140-4680-9F4C-70745A7E1234}" destId="{BFBA5692-6B26-4112-8510-BF42CC33934F}" srcOrd="0" destOrd="0" presId="urn:microsoft.com/office/officeart/2005/8/layout/orgChart1"/>
    <dgm:cxn modelId="{6A3A6570-65D7-431B-AD07-50EF9E9B9D74}" type="presParOf" srcId="{613A11CC-F140-4680-9F4C-70745A7E1234}" destId="{49CA70B1-8F77-4F62-B277-8E98D445358F}" srcOrd="1" destOrd="0" presId="urn:microsoft.com/office/officeart/2005/8/layout/orgChart1"/>
    <dgm:cxn modelId="{5CDFC9C0-7C21-4767-9158-02060A801537}" type="presParOf" srcId="{49CA70B1-8F77-4F62-B277-8E98D445358F}" destId="{6ACF1087-921A-4B0A-A55D-54DB58E1C997}" srcOrd="0" destOrd="0" presId="urn:microsoft.com/office/officeart/2005/8/layout/orgChart1"/>
    <dgm:cxn modelId="{A15962E3-2096-4536-92C7-AF66EDE6A2BD}" type="presParOf" srcId="{6ACF1087-921A-4B0A-A55D-54DB58E1C997}" destId="{19B7FDB7-A3C3-43EF-B691-26EA0BCFDFB6}" srcOrd="0" destOrd="0" presId="urn:microsoft.com/office/officeart/2005/8/layout/orgChart1"/>
    <dgm:cxn modelId="{529AFABC-7563-4DF1-A788-1D731910C7FA}" type="presParOf" srcId="{6ACF1087-921A-4B0A-A55D-54DB58E1C997}" destId="{B74E6639-8E8C-41CB-B32F-0960D965C508}" srcOrd="1" destOrd="0" presId="urn:microsoft.com/office/officeart/2005/8/layout/orgChart1"/>
    <dgm:cxn modelId="{97067FC1-24CA-43AD-812A-7F6ADEB0BD4A}" type="presParOf" srcId="{49CA70B1-8F77-4F62-B277-8E98D445358F}" destId="{ED06B2EF-1677-4542-927B-016B8016694D}" srcOrd="1" destOrd="0" presId="urn:microsoft.com/office/officeart/2005/8/layout/orgChart1"/>
    <dgm:cxn modelId="{F5CD533C-045A-4225-8FDF-21D00EBDAFC8}" type="presParOf" srcId="{49CA70B1-8F77-4F62-B277-8E98D445358F}" destId="{CA949BCB-25DA-44CB-B897-57D4540CB473}" srcOrd="2" destOrd="0" presId="urn:microsoft.com/office/officeart/2005/8/layout/orgChart1"/>
    <dgm:cxn modelId="{29AAE9C5-4677-4ACF-B785-240E0889E3BD}" type="presParOf" srcId="{613A11CC-F140-4680-9F4C-70745A7E1234}" destId="{AD48E209-770C-4E8F-B8CD-8FDE41413ECB}" srcOrd="2" destOrd="0" presId="urn:microsoft.com/office/officeart/2005/8/layout/orgChart1"/>
    <dgm:cxn modelId="{CE73A78B-E65E-40E8-AB35-DE6DDE3117BF}" type="presParOf" srcId="{613A11CC-F140-4680-9F4C-70745A7E1234}" destId="{EB89BD8C-E611-4BA8-9377-6A1143A643D0}" srcOrd="3" destOrd="0" presId="urn:microsoft.com/office/officeart/2005/8/layout/orgChart1"/>
    <dgm:cxn modelId="{DD7ABD7D-8B5F-4492-98DF-4DEC6D707FDF}" type="presParOf" srcId="{EB89BD8C-E611-4BA8-9377-6A1143A643D0}" destId="{17827316-D94B-43A1-B1A8-1019FA903885}" srcOrd="0" destOrd="0" presId="urn:microsoft.com/office/officeart/2005/8/layout/orgChart1"/>
    <dgm:cxn modelId="{5F6EE627-9B63-44D0-978F-6311F14A4304}" type="presParOf" srcId="{17827316-D94B-43A1-B1A8-1019FA903885}" destId="{D4161346-0EFD-4A33-8E9A-845C8F8A5D90}" srcOrd="0" destOrd="0" presId="urn:microsoft.com/office/officeart/2005/8/layout/orgChart1"/>
    <dgm:cxn modelId="{3236E0E7-3FEB-430F-A84D-90988E54A86B}" type="presParOf" srcId="{17827316-D94B-43A1-B1A8-1019FA903885}" destId="{DA12DAF6-1484-4590-9646-4DCD5DADCF37}" srcOrd="1" destOrd="0" presId="urn:microsoft.com/office/officeart/2005/8/layout/orgChart1"/>
    <dgm:cxn modelId="{C60E1065-9A8B-42B4-918B-616217952DE0}" type="presParOf" srcId="{EB89BD8C-E611-4BA8-9377-6A1143A643D0}" destId="{147B62A0-D12B-4802-A5F0-5CBF21DE6371}" srcOrd="1" destOrd="0" presId="urn:microsoft.com/office/officeart/2005/8/layout/orgChart1"/>
    <dgm:cxn modelId="{AE690A02-56ED-4D25-91F6-41D6FA41E8F0}" type="presParOf" srcId="{EB89BD8C-E611-4BA8-9377-6A1143A643D0}" destId="{56F510B3-D487-44CC-AC81-7EC170B52306}" srcOrd="2" destOrd="0" presId="urn:microsoft.com/office/officeart/2005/8/layout/orgChart1"/>
    <dgm:cxn modelId="{367D5E16-F4A3-4F9F-8F32-E3835A25A92F}" type="presParOf" srcId="{613A11CC-F140-4680-9F4C-70745A7E1234}" destId="{5FAFA595-7D0E-4BAE-B0F7-18878F4C6EA8}" srcOrd="4" destOrd="0" presId="urn:microsoft.com/office/officeart/2005/8/layout/orgChart1"/>
    <dgm:cxn modelId="{9E71D6E6-0A51-4669-9192-AA99B246336E}" type="presParOf" srcId="{613A11CC-F140-4680-9F4C-70745A7E1234}" destId="{D53EE8F9-C936-4B09-AC94-93854F5790ED}" srcOrd="5" destOrd="0" presId="urn:microsoft.com/office/officeart/2005/8/layout/orgChart1"/>
    <dgm:cxn modelId="{179054CA-3224-4BFF-BB27-E50693FA13E3}" type="presParOf" srcId="{D53EE8F9-C936-4B09-AC94-93854F5790ED}" destId="{23B44FF5-8F81-4050-9362-9DB033160AB6}" srcOrd="0" destOrd="0" presId="urn:microsoft.com/office/officeart/2005/8/layout/orgChart1"/>
    <dgm:cxn modelId="{625B398C-677D-4DD1-A449-AC1EEE1AABB0}" type="presParOf" srcId="{23B44FF5-8F81-4050-9362-9DB033160AB6}" destId="{6E53B92E-EF30-4660-9D26-0D8420164B69}" srcOrd="0" destOrd="0" presId="urn:microsoft.com/office/officeart/2005/8/layout/orgChart1"/>
    <dgm:cxn modelId="{0C6FD8FA-9468-46D2-B0CE-AF420926F91D}" type="presParOf" srcId="{23B44FF5-8F81-4050-9362-9DB033160AB6}" destId="{39508BA8-E101-406C-BC48-3E92425813AD}" srcOrd="1" destOrd="0" presId="urn:microsoft.com/office/officeart/2005/8/layout/orgChart1"/>
    <dgm:cxn modelId="{4F6F95CB-3783-483E-8AC6-6F1140E47BD2}" type="presParOf" srcId="{D53EE8F9-C936-4B09-AC94-93854F5790ED}" destId="{1AD3F937-8BF4-4CD8-9A1C-902123A610D4}" srcOrd="1" destOrd="0" presId="urn:microsoft.com/office/officeart/2005/8/layout/orgChart1"/>
    <dgm:cxn modelId="{F4CF78CA-BFD8-4A6B-8FA1-D786D3FF3C0B}" type="presParOf" srcId="{D53EE8F9-C936-4B09-AC94-93854F5790ED}" destId="{028F77FE-F4FE-4925-8E3F-AB87FFE2FFBF}" srcOrd="2" destOrd="0" presId="urn:microsoft.com/office/officeart/2005/8/layout/orgChart1"/>
    <dgm:cxn modelId="{8408F018-F1E1-411A-9B49-22A4385C55C8}" type="presParOf" srcId="{613A11CC-F140-4680-9F4C-70745A7E1234}" destId="{83D34B28-3864-40CF-81A5-9CE09FD2DEB1}" srcOrd="6" destOrd="0" presId="urn:microsoft.com/office/officeart/2005/8/layout/orgChart1"/>
    <dgm:cxn modelId="{ED7598E1-9BC9-4DC0-8CF0-B284FC3ACDFE}" type="presParOf" srcId="{613A11CC-F140-4680-9F4C-70745A7E1234}" destId="{1E770A3C-46D3-46ED-A621-B0570CDD6A77}" srcOrd="7" destOrd="0" presId="urn:microsoft.com/office/officeart/2005/8/layout/orgChart1"/>
    <dgm:cxn modelId="{BE6E6346-B32D-4093-828F-349927007D6C}" type="presParOf" srcId="{1E770A3C-46D3-46ED-A621-B0570CDD6A77}" destId="{CF6A0046-365C-49E1-BCCE-E73B21208FA1}" srcOrd="0" destOrd="0" presId="urn:microsoft.com/office/officeart/2005/8/layout/orgChart1"/>
    <dgm:cxn modelId="{A3187713-7099-4ADA-91D3-ED20E5AD523B}" type="presParOf" srcId="{CF6A0046-365C-49E1-BCCE-E73B21208FA1}" destId="{AA617B26-BAF1-4461-AF98-BCC9DA989A94}" srcOrd="0" destOrd="0" presId="urn:microsoft.com/office/officeart/2005/8/layout/orgChart1"/>
    <dgm:cxn modelId="{AE0245E4-9A02-4143-BD9F-AFFFB0496489}" type="presParOf" srcId="{CF6A0046-365C-49E1-BCCE-E73B21208FA1}" destId="{A8D33594-6EF4-4ED0-9759-F253F4061EF0}" srcOrd="1" destOrd="0" presId="urn:microsoft.com/office/officeart/2005/8/layout/orgChart1"/>
    <dgm:cxn modelId="{69AD91BC-E994-470F-ADE9-DE438F603010}" type="presParOf" srcId="{1E770A3C-46D3-46ED-A621-B0570CDD6A77}" destId="{53949F34-2B80-492A-A408-1721AD2C9D29}" srcOrd="1" destOrd="0" presId="urn:microsoft.com/office/officeart/2005/8/layout/orgChart1"/>
    <dgm:cxn modelId="{1AC99589-3B35-4AD9-B7E8-E5E6CE78A2B5}" type="presParOf" srcId="{1E770A3C-46D3-46ED-A621-B0570CDD6A77}" destId="{1DC9BFD8-3E96-453F-8769-6F4E99C15DD5}" srcOrd="2" destOrd="0" presId="urn:microsoft.com/office/officeart/2005/8/layout/orgChart1"/>
    <dgm:cxn modelId="{E2328CB3-7C19-4BDA-ABF3-9D4DCD31AF21}" type="presParOf" srcId="{5D20D8D2-F1A5-4CE4-89F0-EF798D519163}" destId="{7B48F16E-F89C-4BCE-84A0-E63CABB80643}" srcOrd="2" destOrd="0" presId="urn:microsoft.com/office/officeart/2005/8/layout/orgChart1"/>
    <dgm:cxn modelId="{9A2FF9CF-F1F4-4AE3-A071-922B4F3CA018}" type="presParOf" srcId="{5E2675C3-E2E1-4F9A-9E6F-BA0FA2E0DB7D}" destId="{7282FD18-148D-48E2-89DD-221B6C8F803F}" srcOrd="2" destOrd="0" presId="urn:microsoft.com/office/officeart/2005/8/layout/orgChart1"/>
    <dgm:cxn modelId="{B8E18C75-97D3-4601-8162-54D0C0B3FA1E}" type="presParOf" srcId="{5E2675C3-E2E1-4F9A-9E6F-BA0FA2E0DB7D}" destId="{EA9D0156-3BED-412A-A3E2-1109E3C99A12}" srcOrd="3" destOrd="0" presId="urn:microsoft.com/office/officeart/2005/8/layout/orgChart1"/>
    <dgm:cxn modelId="{A58C1C0E-AD14-42C3-BDF1-CC59A30FAEF8}" type="presParOf" srcId="{EA9D0156-3BED-412A-A3E2-1109E3C99A12}" destId="{ECC19173-01D6-431A-A7F3-4042C47A08A2}" srcOrd="0" destOrd="0" presId="urn:microsoft.com/office/officeart/2005/8/layout/orgChart1"/>
    <dgm:cxn modelId="{7B6983DB-94DD-4D7A-A0BA-C15C23445FBC}" type="presParOf" srcId="{ECC19173-01D6-431A-A7F3-4042C47A08A2}" destId="{4AADE408-8502-4B84-9DCB-39294BE5272D}" srcOrd="0" destOrd="0" presId="urn:microsoft.com/office/officeart/2005/8/layout/orgChart1"/>
    <dgm:cxn modelId="{A3874E16-CFAD-46CA-9B16-E8D433603D53}" type="presParOf" srcId="{ECC19173-01D6-431A-A7F3-4042C47A08A2}" destId="{FFEE4DF2-213C-46DA-8179-A5EFAF11015A}" srcOrd="1" destOrd="0" presId="urn:microsoft.com/office/officeart/2005/8/layout/orgChart1"/>
    <dgm:cxn modelId="{578E257E-C4E4-4678-835B-6579279EF9FF}" type="presParOf" srcId="{EA9D0156-3BED-412A-A3E2-1109E3C99A12}" destId="{3B496A62-4A77-41F5-B750-D6A820FC4B00}" srcOrd="1" destOrd="0" presId="urn:microsoft.com/office/officeart/2005/8/layout/orgChart1"/>
    <dgm:cxn modelId="{7B779B59-C0F2-426D-8CFF-3E5F6DD329C7}" type="presParOf" srcId="{3B496A62-4A77-41F5-B750-D6A820FC4B00}" destId="{1F7BFF55-1101-4302-9CB5-073475470D1D}" srcOrd="0" destOrd="0" presId="urn:microsoft.com/office/officeart/2005/8/layout/orgChart1"/>
    <dgm:cxn modelId="{BF0D84DD-747B-4973-A466-A94E932DF6FF}" type="presParOf" srcId="{3B496A62-4A77-41F5-B750-D6A820FC4B00}" destId="{A0B705E5-D293-4834-B0BB-23D8A9794AA4}" srcOrd="1" destOrd="0" presId="urn:microsoft.com/office/officeart/2005/8/layout/orgChart1"/>
    <dgm:cxn modelId="{E22E7742-5D8C-49C9-96DE-73DB351AA82E}" type="presParOf" srcId="{A0B705E5-D293-4834-B0BB-23D8A9794AA4}" destId="{0CBBB311-DF2D-4072-A52B-69F4B4FC4846}" srcOrd="0" destOrd="0" presId="urn:microsoft.com/office/officeart/2005/8/layout/orgChart1"/>
    <dgm:cxn modelId="{4AE0D568-FD28-4404-9D5E-26EEFE5EFAD1}" type="presParOf" srcId="{0CBBB311-DF2D-4072-A52B-69F4B4FC4846}" destId="{49B255DC-EE79-41F1-8775-2BAD27BB146F}" srcOrd="0" destOrd="0" presId="urn:microsoft.com/office/officeart/2005/8/layout/orgChart1"/>
    <dgm:cxn modelId="{0CF3007A-BF36-4072-9C00-59BEADC04BC8}" type="presParOf" srcId="{0CBBB311-DF2D-4072-A52B-69F4B4FC4846}" destId="{F175A4F6-661C-4164-972C-F6AD5473B402}" srcOrd="1" destOrd="0" presId="urn:microsoft.com/office/officeart/2005/8/layout/orgChart1"/>
    <dgm:cxn modelId="{D62502DA-805C-44F4-A3E6-E14E995CB890}" type="presParOf" srcId="{A0B705E5-D293-4834-B0BB-23D8A9794AA4}" destId="{E966C8ED-F85B-46C7-8AA7-9E4951323D9F}" srcOrd="1" destOrd="0" presId="urn:microsoft.com/office/officeart/2005/8/layout/orgChart1"/>
    <dgm:cxn modelId="{0E58E388-E857-4220-8524-081AD5389603}" type="presParOf" srcId="{A0B705E5-D293-4834-B0BB-23D8A9794AA4}" destId="{90BDF27C-276D-444A-9AC4-C51A38C74701}" srcOrd="2" destOrd="0" presId="urn:microsoft.com/office/officeart/2005/8/layout/orgChart1"/>
    <dgm:cxn modelId="{17CBD5E0-9E71-49BF-A625-4C6F1DCFDD5C}" type="presParOf" srcId="{3B496A62-4A77-41F5-B750-D6A820FC4B00}" destId="{2BAB5FBB-646E-4334-AA51-5FE4B02A5D8B}" srcOrd="2" destOrd="0" presId="urn:microsoft.com/office/officeart/2005/8/layout/orgChart1"/>
    <dgm:cxn modelId="{F9C6D709-448C-4D87-91BB-DCFFB11F013B}" type="presParOf" srcId="{3B496A62-4A77-41F5-B750-D6A820FC4B00}" destId="{33E6B796-6076-4A50-A0DB-A4E750996F39}" srcOrd="3" destOrd="0" presId="urn:microsoft.com/office/officeart/2005/8/layout/orgChart1"/>
    <dgm:cxn modelId="{21C4C8B3-5951-4C9F-B7D1-A3EE70D441EF}" type="presParOf" srcId="{33E6B796-6076-4A50-A0DB-A4E750996F39}" destId="{53534F73-0988-4895-A14B-FF9F7B9E0363}" srcOrd="0" destOrd="0" presId="urn:microsoft.com/office/officeart/2005/8/layout/orgChart1"/>
    <dgm:cxn modelId="{4BC9D6F3-0581-4821-94AB-03B2959112A6}" type="presParOf" srcId="{53534F73-0988-4895-A14B-FF9F7B9E0363}" destId="{A136AC1C-B6D1-41B8-94D3-5574F03AC400}" srcOrd="0" destOrd="0" presId="urn:microsoft.com/office/officeart/2005/8/layout/orgChart1"/>
    <dgm:cxn modelId="{CEFE30BB-C284-4F53-AE93-C061D10F8C15}" type="presParOf" srcId="{53534F73-0988-4895-A14B-FF9F7B9E0363}" destId="{34D12B98-9385-4A3C-8762-5B0C86551E3C}" srcOrd="1" destOrd="0" presId="urn:microsoft.com/office/officeart/2005/8/layout/orgChart1"/>
    <dgm:cxn modelId="{70C1AACF-DF53-4E07-B09E-DA2EAC24F648}" type="presParOf" srcId="{33E6B796-6076-4A50-A0DB-A4E750996F39}" destId="{5714C568-5DC9-40BA-9638-F9C59B4A2A93}" srcOrd="1" destOrd="0" presId="urn:microsoft.com/office/officeart/2005/8/layout/orgChart1"/>
    <dgm:cxn modelId="{15D51752-C6F8-4167-9901-F66F7B6B5BC1}" type="presParOf" srcId="{33E6B796-6076-4A50-A0DB-A4E750996F39}" destId="{CCD9C117-97A9-4E41-8CF4-D103568CD89F}" srcOrd="2" destOrd="0" presId="urn:microsoft.com/office/officeart/2005/8/layout/orgChart1"/>
    <dgm:cxn modelId="{D0C6A07C-0CB1-4539-AD9E-D6E621D899CD}" type="presParOf" srcId="{3B496A62-4A77-41F5-B750-D6A820FC4B00}" destId="{6930A41C-BA13-4AEA-BBAD-C7A0259A5055}" srcOrd="4" destOrd="0" presId="urn:microsoft.com/office/officeart/2005/8/layout/orgChart1"/>
    <dgm:cxn modelId="{D576F8DA-F360-498A-80EB-CFE2D3634507}" type="presParOf" srcId="{3B496A62-4A77-41F5-B750-D6A820FC4B00}" destId="{1E43E659-6C2D-4DD9-B52B-2DA194C7F7F6}" srcOrd="5" destOrd="0" presId="urn:microsoft.com/office/officeart/2005/8/layout/orgChart1"/>
    <dgm:cxn modelId="{754C856F-B5A8-4E71-90E7-7E53D2A9329B}" type="presParOf" srcId="{1E43E659-6C2D-4DD9-B52B-2DA194C7F7F6}" destId="{CB6D0093-B36E-4EE8-97E0-97CC2EEC5BB5}" srcOrd="0" destOrd="0" presId="urn:microsoft.com/office/officeart/2005/8/layout/orgChart1"/>
    <dgm:cxn modelId="{7BCF42D0-6F76-43C2-A86E-97356B59457C}" type="presParOf" srcId="{CB6D0093-B36E-4EE8-97E0-97CC2EEC5BB5}" destId="{4B606B76-5B55-43BE-A57C-88E8D33CA3BC}" srcOrd="0" destOrd="0" presId="urn:microsoft.com/office/officeart/2005/8/layout/orgChart1"/>
    <dgm:cxn modelId="{E97B2336-CF97-48E1-A3DC-724869BFFAB9}" type="presParOf" srcId="{CB6D0093-B36E-4EE8-97E0-97CC2EEC5BB5}" destId="{8D1F323C-84D2-4D3B-8EFC-12D483EA10F1}" srcOrd="1" destOrd="0" presId="urn:microsoft.com/office/officeart/2005/8/layout/orgChart1"/>
    <dgm:cxn modelId="{BB973317-C44B-4CC6-AE10-47520DF48584}" type="presParOf" srcId="{1E43E659-6C2D-4DD9-B52B-2DA194C7F7F6}" destId="{3D248518-7365-43E4-B7AD-7EB03AE04598}" srcOrd="1" destOrd="0" presId="urn:microsoft.com/office/officeart/2005/8/layout/orgChart1"/>
    <dgm:cxn modelId="{3CE2C334-5A3D-4AA3-A78B-F548CF33C075}" type="presParOf" srcId="{1E43E659-6C2D-4DD9-B52B-2DA194C7F7F6}" destId="{2180C004-938C-4BDF-AFF5-1EB0BADB7D3D}" srcOrd="2" destOrd="0" presId="urn:microsoft.com/office/officeart/2005/8/layout/orgChart1"/>
    <dgm:cxn modelId="{437A8906-A50B-4EE7-8FDE-8781FEE4F97B}" type="presParOf" srcId="{3B496A62-4A77-41F5-B750-D6A820FC4B00}" destId="{24FA7AC5-5440-461D-867C-06258CDA1D8C}" srcOrd="6" destOrd="0" presId="urn:microsoft.com/office/officeart/2005/8/layout/orgChart1"/>
    <dgm:cxn modelId="{7ED4EBDE-D1B6-4195-99D0-D881A1192B7D}" type="presParOf" srcId="{3B496A62-4A77-41F5-B750-D6A820FC4B00}" destId="{7D4C4808-9C93-4C38-B3D9-E9DC4E64E33F}" srcOrd="7" destOrd="0" presId="urn:microsoft.com/office/officeart/2005/8/layout/orgChart1"/>
    <dgm:cxn modelId="{22EE076C-98F7-4213-A8E2-168CD4443752}" type="presParOf" srcId="{7D4C4808-9C93-4C38-B3D9-E9DC4E64E33F}" destId="{4B083ECB-1BE6-4417-BBEF-91A8641931AD}" srcOrd="0" destOrd="0" presId="urn:microsoft.com/office/officeart/2005/8/layout/orgChart1"/>
    <dgm:cxn modelId="{5E57DFC6-21F3-4A72-A13C-685254958843}" type="presParOf" srcId="{4B083ECB-1BE6-4417-BBEF-91A8641931AD}" destId="{792DD3BF-018D-4557-91DC-CB0D24F3AE67}" srcOrd="0" destOrd="0" presId="urn:microsoft.com/office/officeart/2005/8/layout/orgChart1"/>
    <dgm:cxn modelId="{D5E89478-2555-4FBA-B0DC-7B81EA77A187}" type="presParOf" srcId="{4B083ECB-1BE6-4417-BBEF-91A8641931AD}" destId="{97617625-38AC-4C9E-9AC3-9487D5BE0D98}" srcOrd="1" destOrd="0" presId="urn:microsoft.com/office/officeart/2005/8/layout/orgChart1"/>
    <dgm:cxn modelId="{A9355592-B11D-4C9D-AAA3-0B3F7633F2E3}" type="presParOf" srcId="{7D4C4808-9C93-4C38-B3D9-E9DC4E64E33F}" destId="{28EFD0FF-3ED6-4A01-A81B-A6229773954B}" srcOrd="1" destOrd="0" presId="urn:microsoft.com/office/officeart/2005/8/layout/orgChart1"/>
    <dgm:cxn modelId="{D6CAB32B-6E71-435C-9A56-5C9072637B03}" type="presParOf" srcId="{7D4C4808-9C93-4C38-B3D9-E9DC4E64E33F}" destId="{2337956C-DBE3-4721-8355-C4B2AAD8BB39}" srcOrd="2" destOrd="0" presId="urn:microsoft.com/office/officeart/2005/8/layout/orgChart1"/>
    <dgm:cxn modelId="{785BFDEA-3E26-4BAD-96A9-6B9737916F43}" type="presParOf" srcId="{EA9D0156-3BED-412A-A3E2-1109E3C99A12}" destId="{69C15798-6895-44F2-8628-D993DA45FA47}" srcOrd="2" destOrd="0" presId="urn:microsoft.com/office/officeart/2005/8/layout/orgChart1"/>
    <dgm:cxn modelId="{D5565103-44EE-4193-82F8-E43315398EF4}" type="presParOf" srcId="{5E2675C3-E2E1-4F9A-9E6F-BA0FA2E0DB7D}" destId="{C978ACB4-1B28-4889-A00D-2F20BA611503}" srcOrd="4" destOrd="0" presId="urn:microsoft.com/office/officeart/2005/8/layout/orgChart1"/>
    <dgm:cxn modelId="{3D739F14-95FD-4A8E-833D-97AA54EFEE1A}" type="presParOf" srcId="{5E2675C3-E2E1-4F9A-9E6F-BA0FA2E0DB7D}" destId="{51F842BF-9D66-4624-B59E-53D2565808E6}" srcOrd="5" destOrd="0" presId="urn:microsoft.com/office/officeart/2005/8/layout/orgChart1"/>
    <dgm:cxn modelId="{B399E0E8-FC96-4B04-8B7E-D1EEDC88633C}" type="presParOf" srcId="{51F842BF-9D66-4624-B59E-53D2565808E6}" destId="{E17424CC-64FD-4EDF-B775-88CA419A59C6}" srcOrd="0" destOrd="0" presId="urn:microsoft.com/office/officeart/2005/8/layout/orgChart1"/>
    <dgm:cxn modelId="{2C624057-0D7B-43C7-B325-96A81198E0CA}" type="presParOf" srcId="{E17424CC-64FD-4EDF-B775-88CA419A59C6}" destId="{150CC088-E39F-4A94-85E0-44448A71CE46}" srcOrd="0" destOrd="0" presId="urn:microsoft.com/office/officeart/2005/8/layout/orgChart1"/>
    <dgm:cxn modelId="{DF8F125C-907B-4FE1-9D6F-FC0641E12B3E}" type="presParOf" srcId="{E17424CC-64FD-4EDF-B775-88CA419A59C6}" destId="{4B740759-7044-42AE-9257-08B37C54489F}" srcOrd="1" destOrd="0" presId="urn:microsoft.com/office/officeart/2005/8/layout/orgChart1"/>
    <dgm:cxn modelId="{34E6A0F2-B65D-472C-927B-69EB026BFD16}" type="presParOf" srcId="{51F842BF-9D66-4624-B59E-53D2565808E6}" destId="{D0B51FBB-D35A-407C-8244-FDE280AEFF1F}" srcOrd="1" destOrd="0" presId="urn:microsoft.com/office/officeart/2005/8/layout/orgChart1"/>
    <dgm:cxn modelId="{945B146D-2FF4-4482-94AE-03F3AD55B4B9}" type="presParOf" srcId="{D0B51FBB-D35A-407C-8244-FDE280AEFF1F}" destId="{6C5965F4-CD5D-4DCA-91E3-A2FF3B6B7EE4}" srcOrd="0" destOrd="0" presId="urn:microsoft.com/office/officeart/2005/8/layout/orgChart1"/>
    <dgm:cxn modelId="{1104677C-33DF-4A90-83F6-A0DECC3A14E7}" type="presParOf" srcId="{D0B51FBB-D35A-407C-8244-FDE280AEFF1F}" destId="{81E11AB0-2621-42CA-81C0-267105A91CE0}" srcOrd="1" destOrd="0" presId="urn:microsoft.com/office/officeart/2005/8/layout/orgChart1"/>
    <dgm:cxn modelId="{6CE9214F-7D95-41AE-B6F5-A723D697F792}" type="presParOf" srcId="{81E11AB0-2621-42CA-81C0-267105A91CE0}" destId="{5CB1D3D8-F6A5-4B6F-B576-F350ED046FC8}" srcOrd="0" destOrd="0" presId="urn:microsoft.com/office/officeart/2005/8/layout/orgChart1"/>
    <dgm:cxn modelId="{057C9F56-CF3F-44A2-A373-7276B1FE0327}" type="presParOf" srcId="{5CB1D3D8-F6A5-4B6F-B576-F350ED046FC8}" destId="{63DD1710-CE40-4AB8-BF96-97AF92B8FFB1}" srcOrd="0" destOrd="0" presId="urn:microsoft.com/office/officeart/2005/8/layout/orgChart1"/>
    <dgm:cxn modelId="{7391BC73-8567-42B6-8BFC-B3219893E723}" type="presParOf" srcId="{5CB1D3D8-F6A5-4B6F-B576-F350ED046FC8}" destId="{5F5C571C-8B5C-4EBE-8936-8A6A204EF6C2}" srcOrd="1" destOrd="0" presId="urn:microsoft.com/office/officeart/2005/8/layout/orgChart1"/>
    <dgm:cxn modelId="{7527D53B-402D-467E-9FBF-FD93FDB263B4}" type="presParOf" srcId="{81E11AB0-2621-42CA-81C0-267105A91CE0}" destId="{5138588C-BB42-4460-9D51-6A28B15D05BB}" srcOrd="1" destOrd="0" presId="urn:microsoft.com/office/officeart/2005/8/layout/orgChart1"/>
    <dgm:cxn modelId="{EA77EDCE-C27F-4A93-813C-447F75C6C7DE}" type="presParOf" srcId="{81E11AB0-2621-42CA-81C0-267105A91CE0}" destId="{A2C0CDE8-78B3-4204-8265-64CC709E1190}" srcOrd="2" destOrd="0" presId="urn:microsoft.com/office/officeart/2005/8/layout/orgChart1"/>
    <dgm:cxn modelId="{8F74DFA9-A529-4ECA-9221-3B907FBFEDC4}" type="presParOf" srcId="{D0B51FBB-D35A-407C-8244-FDE280AEFF1F}" destId="{FE2B21CB-712A-4A14-AB73-B0F67596BB52}" srcOrd="2" destOrd="0" presId="urn:microsoft.com/office/officeart/2005/8/layout/orgChart1"/>
    <dgm:cxn modelId="{9DB46A9D-33BB-40BA-8E60-9E23DB0CDFD8}" type="presParOf" srcId="{D0B51FBB-D35A-407C-8244-FDE280AEFF1F}" destId="{1C9AC0DB-5CF1-4B3E-93F0-4FD66529EF22}" srcOrd="3" destOrd="0" presId="urn:microsoft.com/office/officeart/2005/8/layout/orgChart1"/>
    <dgm:cxn modelId="{3D81CAD7-C2D9-4C25-8DAB-F2910D857CCD}" type="presParOf" srcId="{1C9AC0DB-5CF1-4B3E-93F0-4FD66529EF22}" destId="{36CD9FD0-26A7-4FCF-B9E6-B40223F5244A}" srcOrd="0" destOrd="0" presId="urn:microsoft.com/office/officeart/2005/8/layout/orgChart1"/>
    <dgm:cxn modelId="{0D66219A-3E7C-44D3-BA88-90EF9EFA7529}" type="presParOf" srcId="{36CD9FD0-26A7-4FCF-B9E6-B40223F5244A}" destId="{F95CC336-454A-43D5-8F30-C808DF02F8CE}" srcOrd="0" destOrd="0" presId="urn:microsoft.com/office/officeart/2005/8/layout/orgChart1"/>
    <dgm:cxn modelId="{AC2DB368-3A9A-40EF-B650-B93A898A2E36}" type="presParOf" srcId="{36CD9FD0-26A7-4FCF-B9E6-B40223F5244A}" destId="{1AD2F865-1745-4249-92F4-D0F84C0DDEB2}" srcOrd="1" destOrd="0" presId="urn:microsoft.com/office/officeart/2005/8/layout/orgChart1"/>
    <dgm:cxn modelId="{53109582-E781-4514-87C4-3AEC321CCD83}" type="presParOf" srcId="{1C9AC0DB-5CF1-4B3E-93F0-4FD66529EF22}" destId="{2249BD0B-4FB2-4AD8-8171-94C5CD8CA0F5}" srcOrd="1" destOrd="0" presId="urn:microsoft.com/office/officeart/2005/8/layout/orgChart1"/>
    <dgm:cxn modelId="{FC26D761-FE42-454E-860D-D1F4B4927F1E}" type="presParOf" srcId="{1C9AC0DB-5CF1-4B3E-93F0-4FD66529EF22}" destId="{9FBF987E-E800-4FC1-9713-0DED230B7245}" srcOrd="2" destOrd="0" presId="urn:microsoft.com/office/officeart/2005/8/layout/orgChart1"/>
    <dgm:cxn modelId="{086279D4-572C-4C8B-A25B-CA091B16C3B1}" type="presParOf" srcId="{D0B51FBB-D35A-407C-8244-FDE280AEFF1F}" destId="{9BD4BB50-5D6D-46DB-B61C-AA9766CCDB35}" srcOrd="4" destOrd="0" presId="urn:microsoft.com/office/officeart/2005/8/layout/orgChart1"/>
    <dgm:cxn modelId="{7B7D899D-76ED-4F37-99DD-DDF420A3922C}" type="presParOf" srcId="{D0B51FBB-D35A-407C-8244-FDE280AEFF1F}" destId="{7F577352-61BF-40FD-B843-F34F98E8059A}" srcOrd="5" destOrd="0" presId="urn:microsoft.com/office/officeart/2005/8/layout/orgChart1"/>
    <dgm:cxn modelId="{6E2BB26D-6E04-45A6-A13C-9E7CF970D64C}" type="presParOf" srcId="{7F577352-61BF-40FD-B843-F34F98E8059A}" destId="{92EF4442-FB7B-4B39-8133-35F039040699}" srcOrd="0" destOrd="0" presId="urn:microsoft.com/office/officeart/2005/8/layout/orgChart1"/>
    <dgm:cxn modelId="{2E19A743-E7A4-4051-800C-C9CE679F71F6}" type="presParOf" srcId="{92EF4442-FB7B-4B39-8133-35F039040699}" destId="{975EF360-B8A9-4E88-B255-A4F5E66417B1}" srcOrd="0" destOrd="0" presId="urn:microsoft.com/office/officeart/2005/8/layout/orgChart1"/>
    <dgm:cxn modelId="{81C9BECE-DE52-4066-BA69-A488EA2B6FCE}" type="presParOf" srcId="{92EF4442-FB7B-4B39-8133-35F039040699}" destId="{513F2AB1-CB10-4EA4-8312-56282E989864}" srcOrd="1" destOrd="0" presId="urn:microsoft.com/office/officeart/2005/8/layout/orgChart1"/>
    <dgm:cxn modelId="{7FF0A03D-3A15-4284-9397-919651F19415}" type="presParOf" srcId="{7F577352-61BF-40FD-B843-F34F98E8059A}" destId="{89640A02-18DB-495F-83F4-D8A39F4D38CE}" srcOrd="1" destOrd="0" presId="urn:microsoft.com/office/officeart/2005/8/layout/orgChart1"/>
    <dgm:cxn modelId="{CAD25CC8-1EEB-415E-A38F-77EF1753EBC0}" type="presParOf" srcId="{7F577352-61BF-40FD-B843-F34F98E8059A}" destId="{1489413D-4946-4251-B31B-6EE7556362A1}" srcOrd="2" destOrd="0" presId="urn:microsoft.com/office/officeart/2005/8/layout/orgChart1"/>
    <dgm:cxn modelId="{B2D8354A-6A05-46C6-82C1-FA5D50469488}" type="presParOf" srcId="{D0B51FBB-D35A-407C-8244-FDE280AEFF1F}" destId="{7FCEFF92-7E4E-4791-8799-625F4EAED4FA}" srcOrd="6" destOrd="0" presId="urn:microsoft.com/office/officeart/2005/8/layout/orgChart1"/>
    <dgm:cxn modelId="{75D9AC6B-637E-4961-A163-AE0103A0ECA7}" type="presParOf" srcId="{D0B51FBB-D35A-407C-8244-FDE280AEFF1F}" destId="{E9C83FA1-BC0A-4C68-9598-741E3DB9A34A}" srcOrd="7" destOrd="0" presId="urn:microsoft.com/office/officeart/2005/8/layout/orgChart1"/>
    <dgm:cxn modelId="{21FC6717-2780-49F0-8504-2AEDCDBB293D}" type="presParOf" srcId="{E9C83FA1-BC0A-4C68-9598-741E3DB9A34A}" destId="{F58BD1A7-ECCE-4C02-9131-FA9FB7119A65}" srcOrd="0" destOrd="0" presId="urn:microsoft.com/office/officeart/2005/8/layout/orgChart1"/>
    <dgm:cxn modelId="{29C1C9FC-02CE-4B25-9B05-DA3822056247}" type="presParOf" srcId="{F58BD1A7-ECCE-4C02-9131-FA9FB7119A65}" destId="{C10DD2EA-C15C-46FB-9B59-AAC16BCAFF48}" srcOrd="0" destOrd="0" presId="urn:microsoft.com/office/officeart/2005/8/layout/orgChart1"/>
    <dgm:cxn modelId="{E3D434D2-8C76-4051-AA4F-8296DF966424}" type="presParOf" srcId="{F58BD1A7-ECCE-4C02-9131-FA9FB7119A65}" destId="{A241569E-CDDD-4C7D-BA88-A65AFA4DF4CF}" srcOrd="1" destOrd="0" presId="urn:microsoft.com/office/officeart/2005/8/layout/orgChart1"/>
    <dgm:cxn modelId="{6105D80A-879C-4062-9AA8-FD0E84C2B002}" type="presParOf" srcId="{E9C83FA1-BC0A-4C68-9598-741E3DB9A34A}" destId="{DA2BBB80-A475-4240-AF6F-466BE7D9DD63}" srcOrd="1" destOrd="0" presId="urn:microsoft.com/office/officeart/2005/8/layout/orgChart1"/>
    <dgm:cxn modelId="{6637813E-00B6-430E-92C0-59A5199234E0}" type="presParOf" srcId="{E9C83FA1-BC0A-4C68-9598-741E3DB9A34A}" destId="{A3900140-3C6B-4D95-83E3-DAB228B55A5C}" srcOrd="2" destOrd="0" presId="urn:microsoft.com/office/officeart/2005/8/layout/orgChart1"/>
    <dgm:cxn modelId="{BDD6E8C9-147B-4B5E-BA60-A2B02C2EADBA}" type="presParOf" srcId="{51F842BF-9D66-4624-B59E-53D2565808E6}" destId="{87C4D46F-ECCA-41ED-A1CB-45187A29CF6E}" srcOrd="2" destOrd="0" presId="urn:microsoft.com/office/officeart/2005/8/layout/orgChart1"/>
    <dgm:cxn modelId="{D6BF400B-55CE-47B7-A747-CFA1431A2094}" type="presParOf" srcId="{09904394-677D-4AE3-AB5D-3E1CBB892983}" destId="{E8FD69A3-5894-4EF5-A887-F4DACE1C0E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8230F-6A5D-408A-A499-7C6EF2D207E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5B0394-4196-4B15-BC6B-2D2FE8FAC392}">
      <dgm:prSet phldrT="[Текст]"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Принятие решений</a:t>
          </a:r>
        </a:p>
      </dgm:t>
    </dgm:pt>
    <dgm:pt modelId="{885BAE30-306A-4151-8620-39FDDBEB8D0E}" type="parTrans" cxnId="{C6C09F93-75E0-4EE2-8C5A-F1D34F186828}">
      <dgm:prSet/>
      <dgm:spPr/>
      <dgm:t>
        <a:bodyPr/>
        <a:lstStyle/>
        <a:p>
          <a:endParaRPr lang="ru-RU"/>
        </a:p>
      </dgm:t>
    </dgm:pt>
    <dgm:pt modelId="{C7DE4D33-5DA7-41DD-8FDD-44A6903CA517}" type="sibTrans" cxnId="{C6C09F93-75E0-4EE2-8C5A-F1D34F186828}">
      <dgm:prSet/>
      <dgm:spPr/>
      <dgm:t>
        <a:bodyPr/>
        <a:lstStyle/>
        <a:p>
          <a:endParaRPr lang="ru-RU"/>
        </a:p>
      </dgm:t>
    </dgm:pt>
    <dgm:pt modelId="{28B3A7D4-D43C-449F-A828-BBB0843EAB15}">
      <dgm:prSet phldrT="[Текст]"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Нормативно-правовые документы</a:t>
          </a:r>
        </a:p>
      </dgm:t>
    </dgm:pt>
    <dgm:pt modelId="{E35B8E08-ADEF-49F9-B857-FBEB4A9C47A8}" type="parTrans" cxnId="{E22B32EA-EC97-41F5-A95A-1D4B0A7545CD}">
      <dgm:prSet/>
      <dgm:spPr/>
      <dgm:t>
        <a:bodyPr/>
        <a:lstStyle/>
        <a:p>
          <a:endParaRPr lang="ru-RU"/>
        </a:p>
      </dgm:t>
    </dgm:pt>
    <dgm:pt modelId="{44D2A876-DE9D-434C-BA83-B13D091A5059}" type="sibTrans" cxnId="{E22B32EA-EC97-41F5-A95A-1D4B0A7545CD}">
      <dgm:prSet/>
      <dgm:spPr/>
      <dgm:t>
        <a:bodyPr/>
        <a:lstStyle/>
        <a:p>
          <a:endParaRPr lang="ru-RU"/>
        </a:p>
      </dgm:t>
    </dgm:pt>
    <dgm:pt modelId="{F08A1FF9-C918-42A4-8F8C-85DE56212A3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Данные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медицинских информационных систем</a:t>
          </a:r>
        </a:p>
      </dgm:t>
    </dgm:pt>
    <dgm:pt modelId="{C86A1EA5-1CAC-4CE6-BE05-6F595E3147E9}" type="parTrans" cxnId="{606BB45A-9674-45CF-8FFC-0BDC1FCFB615}">
      <dgm:prSet/>
      <dgm:spPr/>
      <dgm:t>
        <a:bodyPr/>
        <a:lstStyle/>
        <a:p>
          <a:endParaRPr lang="ru-RU"/>
        </a:p>
      </dgm:t>
    </dgm:pt>
    <dgm:pt modelId="{B8448D4F-96C3-4191-B9A2-07B278F7C413}" type="sibTrans" cxnId="{606BB45A-9674-45CF-8FFC-0BDC1FCFB615}">
      <dgm:prSet/>
      <dgm:spPr/>
      <dgm:t>
        <a:bodyPr/>
        <a:lstStyle/>
        <a:p>
          <a:endParaRPr lang="ru-RU"/>
        </a:p>
      </dgm:t>
    </dgm:pt>
    <dgm:pt modelId="{961EBC0C-8E7C-424A-9ABB-40D00BA825F0}">
      <dgm:prSet phldrT="[Текст]"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Данные административно-хозяйственных информационных систем</a:t>
          </a:r>
        </a:p>
      </dgm:t>
    </dgm:pt>
    <dgm:pt modelId="{DC008689-2845-46AD-8671-09A96472ED20}" type="parTrans" cxnId="{998D04F6-250F-4AF6-AB69-7A5F4C86D45C}">
      <dgm:prSet/>
      <dgm:spPr/>
      <dgm:t>
        <a:bodyPr/>
        <a:lstStyle/>
        <a:p>
          <a:endParaRPr lang="ru-RU"/>
        </a:p>
      </dgm:t>
    </dgm:pt>
    <dgm:pt modelId="{5DDE362D-F713-4A45-8BB2-19C0B2991D29}" type="sibTrans" cxnId="{998D04F6-250F-4AF6-AB69-7A5F4C86D45C}">
      <dgm:prSet/>
      <dgm:spPr/>
      <dgm:t>
        <a:bodyPr/>
        <a:lstStyle/>
        <a:p>
          <a:endParaRPr lang="ru-RU"/>
        </a:p>
      </dgm:t>
    </dgm:pt>
    <dgm:pt modelId="{7E65492A-BE5A-4A04-AC09-F7C820991D8B}">
      <dgm:prSet phldrT="[Текст]"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Данные анализа информационных систем</a:t>
          </a:r>
        </a:p>
      </dgm:t>
    </dgm:pt>
    <dgm:pt modelId="{E7D3F345-16E7-4488-A09C-DF023D03645E}" type="parTrans" cxnId="{FDCA6A39-D18B-4874-B512-2AB43CFF9CAA}">
      <dgm:prSet/>
      <dgm:spPr/>
      <dgm:t>
        <a:bodyPr/>
        <a:lstStyle/>
        <a:p>
          <a:endParaRPr lang="ru-RU"/>
        </a:p>
      </dgm:t>
    </dgm:pt>
    <dgm:pt modelId="{B0ADB3F6-455E-49D9-9513-F72933F91029}" type="sibTrans" cxnId="{FDCA6A39-D18B-4874-B512-2AB43CFF9CAA}">
      <dgm:prSet/>
      <dgm:spPr/>
      <dgm:t>
        <a:bodyPr/>
        <a:lstStyle/>
        <a:p>
          <a:endParaRPr lang="ru-RU"/>
        </a:p>
      </dgm:t>
    </dgm:pt>
    <dgm:pt modelId="{879C8E24-7667-4B9B-8D90-80DE17BCEDE1}" type="pres">
      <dgm:prSet presAssocID="{A388230F-6A5D-408A-A499-7C6EF2D207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EC856A-4601-449A-B9D6-9AF15B1BF3D6}" type="pres">
      <dgm:prSet presAssocID="{A388230F-6A5D-408A-A499-7C6EF2D207EE}" presName="matrix" presStyleCnt="0"/>
      <dgm:spPr/>
    </dgm:pt>
    <dgm:pt modelId="{3D835A4D-BD83-4F26-8235-1CF5B706D5EB}" type="pres">
      <dgm:prSet presAssocID="{A388230F-6A5D-408A-A499-7C6EF2D207EE}" presName="tile1" presStyleLbl="node1" presStyleIdx="0" presStyleCnt="4"/>
      <dgm:spPr/>
      <dgm:t>
        <a:bodyPr/>
        <a:lstStyle/>
        <a:p>
          <a:endParaRPr lang="ru-RU"/>
        </a:p>
      </dgm:t>
    </dgm:pt>
    <dgm:pt modelId="{7DC7422F-4F1E-44FD-9A72-E5DD0CC12B7D}" type="pres">
      <dgm:prSet presAssocID="{A388230F-6A5D-408A-A499-7C6EF2D207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DA627-2826-4921-8DC7-1C75E21E6BFF}" type="pres">
      <dgm:prSet presAssocID="{A388230F-6A5D-408A-A499-7C6EF2D207EE}" presName="tile2" presStyleLbl="node1" presStyleIdx="1" presStyleCnt="4"/>
      <dgm:spPr/>
      <dgm:t>
        <a:bodyPr/>
        <a:lstStyle/>
        <a:p>
          <a:endParaRPr lang="ru-RU"/>
        </a:p>
      </dgm:t>
    </dgm:pt>
    <dgm:pt modelId="{C7E52676-D321-4739-B10C-CD16365205EA}" type="pres">
      <dgm:prSet presAssocID="{A388230F-6A5D-408A-A499-7C6EF2D207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55224-ACF9-470C-B671-AC968A63EE65}" type="pres">
      <dgm:prSet presAssocID="{A388230F-6A5D-408A-A499-7C6EF2D207EE}" presName="tile3" presStyleLbl="node1" presStyleIdx="2" presStyleCnt="4"/>
      <dgm:spPr/>
      <dgm:t>
        <a:bodyPr/>
        <a:lstStyle/>
        <a:p>
          <a:endParaRPr lang="ru-RU"/>
        </a:p>
      </dgm:t>
    </dgm:pt>
    <dgm:pt modelId="{3FDB2FD2-2321-43DE-877D-407D3E4435C1}" type="pres">
      <dgm:prSet presAssocID="{A388230F-6A5D-408A-A499-7C6EF2D207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9B7EC-8E4D-4AF5-9011-623025FAD42D}" type="pres">
      <dgm:prSet presAssocID="{A388230F-6A5D-408A-A499-7C6EF2D207EE}" presName="tile4" presStyleLbl="node1" presStyleIdx="3" presStyleCnt="4"/>
      <dgm:spPr/>
      <dgm:t>
        <a:bodyPr/>
        <a:lstStyle/>
        <a:p>
          <a:endParaRPr lang="ru-RU"/>
        </a:p>
      </dgm:t>
    </dgm:pt>
    <dgm:pt modelId="{456CF070-0FDA-4334-8A5D-0EAAB61681FA}" type="pres">
      <dgm:prSet presAssocID="{A388230F-6A5D-408A-A499-7C6EF2D207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2A6BB-6B81-49AD-B1E2-BC00298ED8B7}" type="pres">
      <dgm:prSet presAssocID="{A388230F-6A5D-408A-A499-7C6EF2D207E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98D04F6-250F-4AF6-AB69-7A5F4C86D45C}" srcId="{A85B0394-4196-4B15-BC6B-2D2FE8FAC392}" destId="{961EBC0C-8E7C-424A-9ABB-40D00BA825F0}" srcOrd="2" destOrd="0" parTransId="{DC008689-2845-46AD-8671-09A96472ED20}" sibTransId="{5DDE362D-F713-4A45-8BB2-19C0B2991D29}"/>
    <dgm:cxn modelId="{D6BD9213-1537-49D2-BE4D-6E4731C5D609}" type="presOf" srcId="{961EBC0C-8E7C-424A-9ABB-40D00BA825F0}" destId="{C5055224-ACF9-470C-B671-AC968A63EE65}" srcOrd="0" destOrd="0" presId="urn:microsoft.com/office/officeart/2005/8/layout/matrix1"/>
    <dgm:cxn modelId="{AC6C8620-CD64-4B4F-B340-2D50666BFC12}" type="presOf" srcId="{A388230F-6A5D-408A-A499-7C6EF2D207EE}" destId="{879C8E24-7667-4B9B-8D90-80DE17BCEDE1}" srcOrd="0" destOrd="0" presId="urn:microsoft.com/office/officeart/2005/8/layout/matrix1"/>
    <dgm:cxn modelId="{9A7E2534-044B-41E8-9B68-E1102F3B7563}" type="presOf" srcId="{7E65492A-BE5A-4A04-AC09-F7C820991D8B}" destId="{97D9B7EC-8E4D-4AF5-9011-623025FAD42D}" srcOrd="0" destOrd="0" presId="urn:microsoft.com/office/officeart/2005/8/layout/matrix1"/>
    <dgm:cxn modelId="{FDCA6A39-D18B-4874-B512-2AB43CFF9CAA}" srcId="{A85B0394-4196-4B15-BC6B-2D2FE8FAC392}" destId="{7E65492A-BE5A-4A04-AC09-F7C820991D8B}" srcOrd="3" destOrd="0" parTransId="{E7D3F345-16E7-4488-A09C-DF023D03645E}" sibTransId="{B0ADB3F6-455E-49D9-9513-F72933F91029}"/>
    <dgm:cxn modelId="{8A5F7D5D-8822-48B9-AEF5-687813D8FF80}" type="presOf" srcId="{7E65492A-BE5A-4A04-AC09-F7C820991D8B}" destId="{456CF070-0FDA-4334-8A5D-0EAAB61681FA}" srcOrd="1" destOrd="0" presId="urn:microsoft.com/office/officeart/2005/8/layout/matrix1"/>
    <dgm:cxn modelId="{C6C09F93-75E0-4EE2-8C5A-F1D34F186828}" srcId="{A388230F-6A5D-408A-A499-7C6EF2D207EE}" destId="{A85B0394-4196-4B15-BC6B-2D2FE8FAC392}" srcOrd="0" destOrd="0" parTransId="{885BAE30-306A-4151-8620-39FDDBEB8D0E}" sibTransId="{C7DE4D33-5DA7-41DD-8FDD-44A6903CA517}"/>
    <dgm:cxn modelId="{8433B1B2-008F-45A4-AB99-54DA16AE25BA}" type="presOf" srcId="{28B3A7D4-D43C-449F-A828-BBB0843EAB15}" destId="{3D835A4D-BD83-4F26-8235-1CF5B706D5EB}" srcOrd="0" destOrd="0" presId="urn:microsoft.com/office/officeart/2005/8/layout/matrix1"/>
    <dgm:cxn modelId="{2790EB2E-6F70-4689-AFBF-0E8A6B35220E}" type="presOf" srcId="{F08A1FF9-C918-42A4-8F8C-85DE56212A3A}" destId="{C7E52676-D321-4739-B10C-CD16365205EA}" srcOrd="1" destOrd="0" presId="urn:microsoft.com/office/officeart/2005/8/layout/matrix1"/>
    <dgm:cxn modelId="{E22B32EA-EC97-41F5-A95A-1D4B0A7545CD}" srcId="{A85B0394-4196-4B15-BC6B-2D2FE8FAC392}" destId="{28B3A7D4-D43C-449F-A828-BBB0843EAB15}" srcOrd="0" destOrd="0" parTransId="{E35B8E08-ADEF-49F9-B857-FBEB4A9C47A8}" sibTransId="{44D2A876-DE9D-434C-BA83-B13D091A5059}"/>
    <dgm:cxn modelId="{DC57643A-3FE2-4E80-A023-53F62CC7258F}" type="presOf" srcId="{F08A1FF9-C918-42A4-8F8C-85DE56212A3A}" destId="{1FBDA627-2826-4921-8DC7-1C75E21E6BFF}" srcOrd="0" destOrd="0" presId="urn:microsoft.com/office/officeart/2005/8/layout/matrix1"/>
    <dgm:cxn modelId="{5F5AAC11-0D22-45DC-B8A9-934B92D3B77E}" type="presOf" srcId="{961EBC0C-8E7C-424A-9ABB-40D00BA825F0}" destId="{3FDB2FD2-2321-43DE-877D-407D3E4435C1}" srcOrd="1" destOrd="0" presId="urn:microsoft.com/office/officeart/2005/8/layout/matrix1"/>
    <dgm:cxn modelId="{77DF9E92-298D-4F7C-964C-48DABA0B53D4}" type="presOf" srcId="{A85B0394-4196-4B15-BC6B-2D2FE8FAC392}" destId="{E832A6BB-6B81-49AD-B1E2-BC00298ED8B7}" srcOrd="0" destOrd="0" presId="urn:microsoft.com/office/officeart/2005/8/layout/matrix1"/>
    <dgm:cxn modelId="{4A8B013A-E753-4DED-9EDC-2C5D2C4B0A99}" type="presOf" srcId="{28B3A7D4-D43C-449F-A828-BBB0843EAB15}" destId="{7DC7422F-4F1E-44FD-9A72-E5DD0CC12B7D}" srcOrd="1" destOrd="0" presId="urn:microsoft.com/office/officeart/2005/8/layout/matrix1"/>
    <dgm:cxn modelId="{606BB45A-9674-45CF-8FFC-0BDC1FCFB615}" srcId="{A85B0394-4196-4B15-BC6B-2D2FE8FAC392}" destId="{F08A1FF9-C918-42A4-8F8C-85DE56212A3A}" srcOrd="1" destOrd="0" parTransId="{C86A1EA5-1CAC-4CE6-BE05-6F595E3147E9}" sibTransId="{B8448D4F-96C3-4191-B9A2-07B278F7C413}"/>
    <dgm:cxn modelId="{C874495B-67EA-4D8E-8F91-4A2E5C571AD2}" type="presParOf" srcId="{879C8E24-7667-4B9B-8D90-80DE17BCEDE1}" destId="{D9EC856A-4601-449A-B9D6-9AF15B1BF3D6}" srcOrd="0" destOrd="0" presId="urn:microsoft.com/office/officeart/2005/8/layout/matrix1"/>
    <dgm:cxn modelId="{37619E57-8164-4E15-BC48-C59000D26A79}" type="presParOf" srcId="{D9EC856A-4601-449A-B9D6-9AF15B1BF3D6}" destId="{3D835A4D-BD83-4F26-8235-1CF5B706D5EB}" srcOrd="0" destOrd="0" presId="urn:microsoft.com/office/officeart/2005/8/layout/matrix1"/>
    <dgm:cxn modelId="{1366498C-71B7-4AFD-B283-1E399DF9DF94}" type="presParOf" srcId="{D9EC856A-4601-449A-B9D6-9AF15B1BF3D6}" destId="{7DC7422F-4F1E-44FD-9A72-E5DD0CC12B7D}" srcOrd="1" destOrd="0" presId="urn:microsoft.com/office/officeart/2005/8/layout/matrix1"/>
    <dgm:cxn modelId="{D12EAF98-B49F-4573-A486-B6B41670E400}" type="presParOf" srcId="{D9EC856A-4601-449A-B9D6-9AF15B1BF3D6}" destId="{1FBDA627-2826-4921-8DC7-1C75E21E6BFF}" srcOrd="2" destOrd="0" presId="urn:microsoft.com/office/officeart/2005/8/layout/matrix1"/>
    <dgm:cxn modelId="{6A8BF643-A185-43CC-B6D0-BCA39D9E1129}" type="presParOf" srcId="{D9EC856A-4601-449A-B9D6-9AF15B1BF3D6}" destId="{C7E52676-D321-4739-B10C-CD16365205EA}" srcOrd="3" destOrd="0" presId="urn:microsoft.com/office/officeart/2005/8/layout/matrix1"/>
    <dgm:cxn modelId="{53897A35-AE9E-44A2-A52F-0883FF865812}" type="presParOf" srcId="{D9EC856A-4601-449A-B9D6-9AF15B1BF3D6}" destId="{C5055224-ACF9-470C-B671-AC968A63EE65}" srcOrd="4" destOrd="0" presId="urn:microsoft.com/office/officeart/2005/8/layout/matrix1"/>
    <dgm:cxn modelId="{8D754543-B530-4A2F-9526-575800F32275}" type="presParOf" srcId="{D9EC856A-4601-449A-B9D6-9AF15B1BF3D6}" destId="{3FDB2FD2-2321-43DE-877D-407D3E4435C1}" srcOrd="5" destOrd="0" presId="urn:microsoft.com/office/officeart/2005/8/layout/matrix1"/>
    <dgm:cxn modelId="{93AF34C3-A3D9-4D91-BB80-F1E94F96112B}" type="presParOf" srcId="{D9EC856A-4601-449A-B9D6-9AF15B1BF3D6}" destId="{97D9B7EC-8E4D-4AF5-9011-623025FAD42D}" srcOrd="6" destOrd="0" presId="urn:microsoft.com/office/officeart/2005/8/layout/matrix1"/>
    <dgm:cxn modelId="{96569397-46A5-4B0E-AA79-1B2C16B71BDA}" type="presParOf" srcId="{D9EC856A-4601-449A-B9D6-9AF15B1BF3D6}" destId="{456CF070-0FDA-4334-8A5D-0EAAB61681FA}" srcOrd="7" destOrd="0" presId="urn:microsoft.com/office/officeart/2005/8/layout/matrix1"/>
    <dgm:cxn modelId="{886AE15A-F435-46A5-A553-DC512D2FDCE1}" type="presParOf" srcId="{879C8E24-7667-4B9B-8D90-80DE17BCEDE1}" destId="{E832A6BB-6B81-49AD-B1E2-BC00298ED8B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999331-CC67-4C5B-A4FC-A6A5E89824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1D7BCB9-7D7F-49CE-88A3-1A9F5BAE3A5A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Анализ исходных данных</a:t>
          </a:r>
        </a:p>
      </dgm:t>
    </dgm:pt>
    <dgm:pt modelId="{4BB42648-1A55-4A2E-98FE-AA1CD0172C74}" type="parTrans" cxnId="{B2069527-74C8-40F6-BA7D-DE9114DC524B}">
      <dgm:prSet/>
      <dgm:spPr/>
      <dgm:t>
        <a:bodyPr/>
        <a:lstStyle/>
        <a:p>
          <a:endParaRPr lang="ru-RU"/>
        </a:p>
      </dgm:t>
    </dgm:pt>
    <dgm:pt modelId="{FD6E734C-680A-418F-A17D-47B34E7A9061}" type="sibTrans" cxnId="{B2069527-74C8-40F6-BA7D-DE9114DC524B}">
      <dgm:prSet/>
      <dgm:spPr/>
      <dgm:t>
        <a:bodyPr/>
        <a:lstStyle/>
        <a:p>
          <a:endParaRPr lang="ru-RU"/>
        </a:p>
      </dgm:t>
    </dgm:pt>
    <dgm:pt modelId="{199DF85D-1153-4F04-8832-CBEE57224FBE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Генерация возможных вариантов</a:t>
          </a:r>
        </a:p>
      </dgm:t>
    </dgm:pt>
    <dgm:pt modelId="{8AFEB236-1045-4653-A6E1-3B44D5C9506F}" type="parTrans" cxnId="{CA965503-8037-4B2B-B15C-706BF8AE6E4F}">
      <dgm:prSet/>
      <dgm:spPr/>
      <dgm:t>
        <a:bodyPr/>
        <a:lstStyle/>
        <a:p>
          <a:endParaRPr lang="ru-RU"/>
        </a:p>
      </dgm:t>
    </dgm:pt>
    <dgm:pt modelId="{0DBD7449-B32E-48BA-9184-762C854D5965}" type="sibTrans" cxnId="{CA965503-8037-4B2B-B15C-706BF8AE6E4F}">
      <dgm:prSet/>
      <dgm:spPr/>
      <dgm:t>
        <a:bodyPr/>
        <a:lstStyle/>
        <a:p>
          <a:endParaRPr lang="ru-RU"/>
        </a:p>
      </dgm:t>
    </dgm:pt>
    <dgm:pt modelId="{2EEF5A57-87F9-4219-A15F-91922C58DA2C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Размышления и прогнозирование результатов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4ADAA05-D418-4A40-AF48-45C00C3392F7}" type="parTrans" cxnId="{FC332126-D1AE-4AB4-AB9A-35A80B78190B}">
      <dgm:prSet/>
      <dgm:spPr/>
      <dgm:t>
        <a:bodyPr/>
        <a:lstStyle/>
        <a:p>
          <a:endParaRPr lang="ru-RU"/>
        </a:p>
      </dgm:t>
    </dgm:pt>
    <dgm:pt modelId="{58FF9796-BA27-4381-A080-4EECA08D3D2C}" type="sibTrans" cxnId="{FC332126-D1AE-4AB4-AB9A-35A80B78190B}">
      <dgm:prSet/>
      <dgm:spPr/>
      <dgm:t>
        <a:bodyPr/>
        <a:lstStyle/>
        <a:p>
          <a:endParaRPr lang="ru-RU"/>
        </a:p>
      </dgm:t>
    </dgm:pt>
    <dgm:pt modelId="{BB4228D8-4107-46AA-BE2B-537776CCD90F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Принятие решения</a:t>
          </a:r>
        </a:p>
      </dgm:t>
    </dgm:pt>
    <dgm:pt modelId="{1EAEA6C2-EFAB-4C0A-8C92-1EC33745C0CF}" type="parTrans" cxnId="{7162AB75-3081-4085-8BFA-9D11BD13A7E4}">
      <dgm:prSet/>
      <dgm:spPr/>
      <dgm:t>
        <a:bodyPr/>
        <a:lstStyle/>
        <a:p>
          <a:endParaRPr lang="ru-RU"/>
        </a:p>
      </dgm:t>
    </dgm:pt>
    <dgm:pt modelId="{EB99CE7D-FD49-40F7-B6F6-B96C3C032DD4}" type="sibTrans" cxnId="{7162AB75-3081-4085-8BFA-9D11BD13A7E4}">
      <dgm:prSet/>
      <dgm:spPr/>
      <dgm:t>
        <a:bodyPr/>
        <a:lstStyle/>
        <a:p>
          <a:endParaRPr lang="ru-RU"/>
        </a:p>
      </dgm:t>
    </dgm:pt>
    <dgm:pt modelId="{E89E8407-D53A-407A-917A-76C70323E85D}" type="pres">
      <dgm:prSet presAssocID="{00999331-CC67-4C5B-A4FC-A6A5E89824E5}" presName="CompostProcess" presStyleCnt="0">
        <dgm:presLayoutVars>
          <dgm:dir/>
          <dgm:resizeHandles val="exact"/>
        </dgm:presLayoutVars>
      </dgm:prSet>
      <dgm:spPr/>
    </dgm:pt>
    <dgm:pt modelId="{F1F13EC3-1DAE-45A6-A47D-02B4A3261B02}" type="pres">
      <dgm:prSet presAssocID="{00999331-CC67-4C5B-A4FC-A6A5E89824E5}" presName="arrow" presStyleLbl="bgShp" presStyleIdx="0" presStyleCnt="1" custLinFactNeighborX="890" custLinFactNeighborY="45919"/>
      <dgm:spPr/>
    </dgm:pt>
    <dgm:pt modelId="{01964E62-5755-43E6-97FB-A362EF688A47}" type="pres">
      <dgm:prSet presAssocID="{00999331-CC67-4C5B-A4FC-A6A5E89824E5}" presName="linearProcess" presStyleCnt="0"/>
      <dgm:spPr/>
    </dgm:pt>
    <dgm:pt modelId="{52A13081-AD55-485F-9B61-18A2B434AAFA}" type="pres">
      <dgm:prSet presAssocID="{31D7BCB9-7D7F-49CE-88A3-1A9F5BAE3A5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E22ED-3BB5-4363-9379-456EE687D284}" type="pres">
      <dgm:prSet presAssocID="{FD6E734C-680A-418F-A17D-47B34E7A9061}" presName="sibTrans" presStyleCnt="0"/>
      <dgm:spPr/>
    </dgm:pt>
    <dgm:pt modelId="{3E4F8CE4-37CD-45DD-8FDB-5669AA781856}" type="pres">
      <dgm:prSet presAssocID="{199DF85D-1153-4F04-8832-CBEE57224FB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2941-67A3-4CBD-A01E-CDDCBABA1A3C}" type="pres">
      <dgm:prSet presAssocID="{0DBD7449-B32E-48BA-9184-762C854D5965}" presName="sibTrans" presStyleCnt="0"/>
      <dgm:spPr/>
    </dgm:pt>
    <dgm:pt modelId="{88165177-16F3-4E5D-8476-57E5E7CB1AC9}" type="pres">
      <dgm:prSet presAssocID="{2EEF5A57-87F9-4219-A15F-91922C58DA2C}" presName="textNode" presStyleLbl="node1" presStyleIdx="2" presStyleCnt="4" custScaleX="10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AF5A9-1EBF-44FD-9206-AC70E7DD9974}" type="pres">
      <dgm:prSet presAssocID="{58FF9796-BA27-4381-A080-4EECA08D3D2C}" presName="sibTrans" presStyleCnt="0"/>
      <dgm:spPr/>
    </dgm:pt>
    <dgm:pt modelId="{670CA2CF-6DD0-48C2-B8D4-FFCE6EA05177}" type="pres">
      <dgm:prSet presAssocID="{BB4228D8-4107-46AA-BE2B-537776CCD90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65503-8037-4B2B-B15C-706BF8AE6E4F}" srcId="{00999331-CC67-4C5B-A4FC-A6A5E89824E5}" destId="{199DF85D-1153-4F04-8832-CBEE57224FBE}" srcOrd="1" destOrd="0" parTransId="{8AFEB236-1045-4653-A6E1-3B44D5C9506F}" sibTransId="{0DBD7449-B32E-48BA-9184-762C854D5965}"/>
    <dgm:cxn modelId="{9771EB89-A1B9-4CC1-B7A7-BE4FEF46A98D}" type="presOf" srcId="{00999331-CC67-4C5B-A4FC-A6A5E89824E5}" destId="{E89E8407-D53A-407A-917A-76C70323E85D}" srcOrd="0" destOrd="0" presId="urn:microsoft.com/office/officeart/2005/8/layout/hProcess9"/>
    <dgm:cxn modelId="{7BF1FA43-E48A-4ACF-924D-E59B20A6B54F}" type="presOf" srcId="{2EEF5A57-87F9-4219-A15F-91922C58DA2C}" destId="{88165177-16F3-4E5D-8476-57E5E7CB1AC9}" srcOrd="0" destOrd="0" presId="urn:microsoft.com/office/officeart/2005/8/layout/hProcess9"/>
    <dgm:cxn modelId="{7162AB75-3081-4085-8BFA-9D11BD13A7E4}" srcId="{00999331-CC67-4C5B-A4FC-A6A5E89824E5}" destId="{BB4228D8-4107-46AA-BE2B-537776CCD90F}" srcOrd="3" destOrd="0" parTransId="{1EAEA6C2-EFAB-4C0A-8C92-1EC33745C0CF}" sibTransId="{EB99CE7D-FD49-40F7-B6F6-B96C3C032DD4}"/>
    <dgm:cxn modelId="{B2069527-74C8-40F6-BA7D-DE9114DC524B}" srcId="{00999331-CC67-4C5B-A4FC-A6A5E89824E5}" destId="{31D7BCB9-7D7F-49CE-88A3-1A9F5BAE3A5A}" srcOrd="0" destOrd="0" parTransId="{4BB42648-1A55-4A2E-98FE-AA1CD0172C74}" sibTransId="{FD6E734C-680A-418F-A17D-47B34E7A9061}"/>
    <dgm:cxn modelId="{45522104-5F15-4453-843F-D60CF3FC680E}" type="presOf" srcId="{199DF85D-1153-4F04-8832-CBEE57224FBE}" destId="{3E4F8CE4-37CD-45DD-8FDB-5669AA781856}" srcOrd="0" destOrd="0" presId="urn:microsoft.com/office/officeart/2005/8/layout/hProcess9"/>
    <dgm:cxn modelId="{2184E073-18F8-4DB4-A4BD-5A0CBE7622A0}" type="presOf" srcId="{BB4228D8-4107-46AA-BE2B-537776CCD90F}" destId="{670CA2CF-6DD0-48C2-B8D4-FFCE6EA05177}" srcOrd="0" destOrd="0" presId="urn:microsoft.com/office/officeart/2005/8/layout/hProcess9"/>
    <dgm:cxn modelId="{E8C440BE-CE33-4BCA-946F-BCC8E0FA8C50}" type="presOf" srcId="{31D7BCB9-7D7F-49CE-88A3-1A9F5BAE3A5A}" destId="{52A13081-AD55-485F-9B61-18A2B434AAFA}" srcOrd="0" destOrd="0" presId="urn:microsoft.com/office/officeart/2005/8/layout/hProcess9"/>
    <dgm:cxn modelId="{FC332126-D1AE-4AB4-AB9A-35A80B78190B}" srcId="{00999331-CC67-4C5B-A4FC-A6A5E89824E5}" destId="{2EEF5A57-87F9-4219-A15F-91922C58DA2C}" srcOrd="2" destOrd="0" parTransId="{B4ADAA05-D418-4A40-AF48-45C00C3392F7}" sibTransId="{58FF9796-BA27-4381-A080-4EECA08D3D2C}"/>
    <dgm:cxn modelId="{EB522CC6-D9E4-4C2F-9D67-2901291FA610}" type="presParOf" srcId="{E89E8407-D53A-407A-917A-76C70323E85D}" destId="{F1F13EC3-1DAE-45A6-A47D-02B4A3261B02}" srcOrd="0" destOrd="0" presId="urn:microsoft.com/office/officeart/2005/8/layout/hProcess9"/>
    <dgm:cxn modelId="{E08F9D16-E2C6-484A-91B8-1484B9D26C43}" type="presParOf" srcId="{E89E8407-D53A-407A-917A-76C70323E85D}" destId="{01964E62-5755-43E6-97FB-A362EF688A47}" srcOrd="1" destOrd="0" presId="urn:microsoft.com/office/officeart/2005/8/layout/hProcess9"/>
    <dgm:cxn modelId="{1850D30A-675B-48D6-86CD-9CECAAF322E0}" type="presParOf" srcId="{01964E62-5755-43E6-97FB-A362EF688A47}" destId="{52A13081-AD55-485F-9B61-18A2B434AAFA}" srcOrd="0" destOrd="0" presId="urn:microsoft.com/office/officeart/2005/8/layout/hProcess9"/>
    <dgm:cxn modelId="{F80E7681-3468-4B30-8DF2-96F2181243E1}" type="presParOf" srcId="{01964E62-5755-43E6-97FB-A362EF688A47}" destId="{C05E22ED-3BB5-4363-9379-456EE687D284}" srcOrd="1" destOrd="0" presId="urn:microsoft.com/office/officeart/2005/8/layout/hProcess9"/>
    <dgm:cxn modelId="{DA53F3C3-18DB-4B9D-AC67-B7C417C0E3E7}" type="presParOf" srcId="{01964E62-5755-43E6-97FB-A362EF688A47}" destId="{3E4F8CE4-37CD-45DD-8FDB-5669AA781856}" srcOrd="2" destOrd="0" presId="urn:microsoft.com/office/officeart/2005/8/layout/hProcess9"/>
    <dgm:cxn modelId="{6831911B-D922-4464-9574-DA199EF88334}" type="presParOf" srcId="{01964E62-5755-43E6-97FB-A362EF688A47}" destId="{6D802941-67A3-4CBD-A01E-CDDCBABA1A3C}" srcOrd="3" destOrd="0" presId="urn:microsoft.com/office/officeart/2005/8/layout/hProcess9"/>
    <dgm:cxn modelId="{29719BAF-7265-4668-BBB3-2EB01DF572E2}" type="presParOf" srcId="{01964E62-5755-43E6-97FB-A362EF688A47}" destId="{88165177-16F3-4E5D-8476-57E5E7CB1AC9}" srcOrd="4" destOrd="0" presId="urn:microsoft.com/office/officeart/2005/8/layout/hProcess9"/>
    <dgm:cxn modelId="{062FD4F0-04AE-4B65-9C56-52152B6D9B8E}" type="presParOf" srcId="{01964E62-5755-43E6-97FB-A362EF688A47}" destId="{07AAF5A9-1EBF-44FD-9206-AC70E7DD9974}" srcOrd="5" destOrd="0" presId="urn:microsoft.com/office/officeart/2005/8/layout/hProcess9"/>
    <dgm:cxn modelId="{1B81D40B-2E75-4E43-85ED-BC952E689DCF}" type="presParOf" srcId="{01964E62-5755-43E6-97FB-A362EF688A47}" destId="{670CA2CF-6DD0-48C2-B8D4-FFCE6EA0517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999331-CC67-4C5B-A4FC-A6A5E89824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1D7BCB9-7D7F-49CE-88A3-1A9F5BAE3A5A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Анализ исходных данных</a:t>
          </a:r>
        </a:p>
      </dgm:t>
    </dgm:pt>
    <dgm:pt modelId="{4BB42648-1A55-4A2E-98FE-AA1CD0172C74}" type="parTrans" cxnId="{B2069527-74C8-40F6-BA7D-DE9114DC524B}">
      <dgm:prSet/>
      <dgm:spPr/>
      <dgm:t>
        <a:bodyPr/>
        <a:lstStyle/>
        <a:p>
          <a:endParaRPr lang="ru-RU"/>
        </a:p>
      </dgm:t>
    </dgm:pt>
    <dgm:pt modelId="{FD6E734C-680A-418F-A17D-47B34E7A9061}" type="sibTrans" cxnId="{B2069527-74C8-40F6-BA7D-DE9114DC524B}">
      <dgm:prSet/>
      <dgm:spPr/>
      <dgm:t>
        <a:bodyPr/>
        <a:lstStyle/>
        <a:p>
          <a:endParaRPr lang="ru-RU"/>
        </a:p>
      </dgm:t>
    </dgm:pt>
    <dgm:pt modelId="{199DF85D-1153-4F04-8832-CBEE57224FBE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Генерация возможных вариантов</a:t>
          </a:r>
        </a:p>
      </dgm:t>
    </dgm:pt>
    <dgm:pt modelId="{8AFEB236-1045-4653-A6E1-3B44D5C9506F}" type="parTrans" cxnId="{CA965503-8037-4B2B-B15C-706BF8AE6E4F}">
      <dgm:prSet/>
      <dgm:spPr/>
      <dgm:t>
        <a:bodyPr/>
        <a:lstStyle/>
        <a:p>
          <a:endParaRPr lang="ru-RU"/>
        </a:p>
      </dgm:t>
    </dgm:pt>
    <dgm:pt modelId="{0DBD7449-B32E-48BA-9184-762C854D5965}" type="sibTrans" cxnId="{CA965503-8037-4B2B-B15C-706BF8AE6E4F}">
      <dgm:prSet/>
      <dgm:spPr/>
      <dgm:t>
        <a:bodyPr/>
        <a:lstStyle/>
        <a:p>
          <a:endParaRPr lang="ru-RU"/>
        </a:p>
      </dgm:t>
    </dgm:pt>
    <dgm:pt modelId="{2EEF5A57-87F9-4219-A15F-91922C58DA2C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Аналих результатов имитационного моделирования</a:t>
          </a:r>
        </a:p>
      </dgm:t>
    </dgm:pt>
    <dgm:pt modelId="{B4ADAA05-D418-4A40-AF48-45C00C3392F7}" type="parTrans" cxnId="{FC332126-D1AE-4AB4-AB9A-35A80B78190B}">
      <dgm:prSet/>
      <dgm:spPr/>
      <dgm:t>
        <a:bodyPr/>
        <a:lstStyle/>
        <a:p>
          <a:endParaRPr lang="ru-RU"/>
        </a:p>
      </dgm:t>
    </dgm:pt>
    <dgm:pt modelId="{58FF9796-BA27-4381-A080-4EECA08D3D2C}" type="sibTrans" cxnId="{FC332126-D1AE-4AB4-AB9A-35A80B78190B}">
      <dgm:prSet/>
      <dgm:spPr/>
      <dgm:t>
        <a:bodyPr/>
        <a:lstStyle/>
        <a:p>
          <a:endParaRPr lang="ru-RU"/>
        </a:p>
      </dgm:t>
    </dgm:pt>
    <dgm:pt modelId="{BB4228D8-4107-46AA-BE2B-537776CCD90F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Принятие решения</a:t>
          </a:r>
        </a:p>
      </dgm:t>
    </dgm:pt>
    <dgm:pt modelId="{1EAEA6C2-EFAB-4C0A-8C92-1EC33745C0CF}" type="parTrans" cxnId="{7162AB75-3081-4085-8BFA-9D11BD13A7E4}">
      <dgm:prSet/>
      <dgm:spPr/>
      <dgm:t>
        <a:bodyPr/>
        <a:lstStyle/>
        <a:p>
          <a:endParaRPr lang="ru-RU"/>
        </a:p>
      </dgm:t>
    </dgm:pt>
    <dgm:pt modelId="{EB99CE7D-FD49-40F7-B6F6-B96C3C032DD4}" type="sibTrans" cxnId="{7162AB75-3081-4085-8BFA-9D11BD13A7E4}">
      <dgm:prSet/>
      <dgm:spPr/>
      <dgm:t>
        <a:bodyPr/>
        <a:lstStyle/>
        <a:p>
          <a:endParaRPr lang="ru-RU"/>
        </a:p>
      </dgm:t>
    </dgm:pt>
    <dgm:pt modelId="{E89E8407-D53A-407A-917A-76C70323E85D}" type="pres">
      <dgm:prSet presAssocID="{00999331-CC67-4C5B-A4FC-A6A5E89824E5}" presName="CompostProcess" presStyleCnt="0">
        <dgm:presLayoutVars>
          <dgm:dir/>
          <dgm:resizeHandles val="exact"/>
        </dgm:presLayoutVars>
      </dgm:prSet>
      <dgm:spPr/>
    </dgm:pt>
    <dgm:pt modelId="{F1F13EC3-1DAE-45A6-A47D-02B4A3261B02}" type="pres">
      <dgm:prSet presAssocID="{00999331-CC67-4C5B-A4FC-A6A5E89824E5}" presName="arrow" presStyleLbl="bgShp" presStyleIdx="0" presStyleCnt="1"/>
      <dgm:spPr/>
    </dgm:pt>
    <dgm:pt modelId="{01964E62-5755-43E6-97FB-A362EF688A47}" type="pres">
      <dgm:prSet presAssocID="{00999331-CC67-4C5B-A4FC-A6A5E89824E5}" presName="linearProcess" presStyleCnt="0"/>
      <dgm:spPr/>
    </dgm:pt>
    <dgm:pt modelId="{52A13081-AD55-485F-9B61-18A2B434AAFA}" type="pres">
      <dgm:prSet presAssocID="{31D7BCB9-7D7F-49CE-88A3-1A9F5BAE3A5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E22ED-3BB5-4363-9379-456EE687D284}" type="pres">
      <dgm:prSet presAssocID="{FD6E734C-680A-418F-A17D-47B34E7A9061}" presName="sibTrans" presStyleCnt="0"/>
      <dgm:spPr/>
    </dgm:pt>
    <dgm:pt modelId="{3E4F8CE4-37CD-45DD-8FDB-5669AA781856}" type="pres">
      <dgm:prSet presAssocID="{199DF85D-1153-4F04-8832-CBEE57224FB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2941-67A3-4CBD-A01E-CDDCBABA1A3C}" type="pres">
      <dgm:prSet presAssocID="{0DBD7449-B32E-48BA-9184-762C854D5965}" presName="sibTrans" presStyleCnt="0"/>
      <dgm:spPr/>
    </dgm:pt>
    <dgm:pt modelId="{88165177-16F3-4E5D-8476-57E5E7CB1AC9}" type="pres">
      <dgm:prSet presAssocID="{2EEF5A57-87F9-4219-A15F-91922C58DA2C}" presName="textNode" presStyleLbl="node1" presStyleIdx="2" presStyleCnt="4" custScaleX="10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AF5A9-1EBF-44FD-9206-AC70E7DD9974}" type="pres">
      <dgm:prSet presAssocID="{58FF9796-BA27-4381-A080-4EECA08D3D2C}" presName="sibTrans" presStyleCnt="0"/>
      <dgm:spPr/>
    </dgm:pt>
    <dgm:pt modelId="{670CA2CF-6DD0-48C2-B8D4-FFCE6EA05177}" type="pres">
      <dgm:prSet presAssocID="{BB4228D8-4107-46AA-BE2B-537776CCD90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65503-8037-4B2B-B15C-706BF8AE6E4F}" srcId="{00999331-CC67-4C5B-A4FC-A6A5E89824E5}" destId="{199DF85D-1153-4F04-8832-CBEE57224FBE}" srcOrd="1" destOrd="0" parTransId="{8AFEB236-1045-4653-A6E1-3B44D5C9506F}" sibTransId="{0DBD7449-B32E-48BA-9184-762C854D5965}"/>
    <dgm:cxn modelId="{85476099-343B-4266-B239-D6306527BFE5}" type="presOf" srcId="{BB4228D8-4107-46AA-BE2B-537776CCD90F}" destId="{670CA2CF-6DD0-48C2-B8D4-FFCE6EA05177}" srcOrd="0" destOrd="0" presId="urn:microsoft.com/office/officeart/2005/8/layout/hProcess9"/>
    <dgm:cxn modelId="{008DE395-292B-433A-85C4-206675E9B927}" type="presOf" srcId="{31D7BCB9-7D7F-49CE-88A3-1A9F5BAE3A5A}" destId="{52A13081-AD55-485F-9B61-18A2B434AAFA}" srcOrd="0" destOrd="0" presId="urn:microsoft.com/office/officeart/2005/8/layout/hProcess9"/>
    <dgm:cxn modelId="{97CBB10B-E886-474B-843B-CDDE6D4D0229}" type="presOf" srcId="{199DF85D-1153-4F04-8832-CBEE57224FBE}" destId="{3E4F8CE4-37CD-45DD-8FDB-5669AA781856}" srcOrd="0" destOrd="0" presId="urn:microsoft.com/office/officeart/2005/8/layout/hProcess9"/>
    <dgm:cxn modelId="{7162AB75-3081-4085-8BFA-9D11BD13A7E4}" srcId="{00999331-CC67-4C5B-A4FC-A6A5E89824E5}" destId="{BB4228D8-4107-46AA-BE2B-537776CCD90F}" srcOrd="3" destOrd="0" parTransId="{1EAEA6C2-EFAB-4C0A-8C92-1EC33745C0CF}" sibTransId="{EB99CE7D-FD49-40F7-B6F6-B96C3C032DD4}"/>
    <dgm:cxn modelId="{B2069527-74C8-40F6-BA7D-DE9114DC524B}" srcId="{00999331-CC67-4C5B-A4FC-A6A5E89824E5}" destId="{31D7BCB9-7D7F-49CE-88A3-1A9F5BAE3A5A}" srcOrd="0" destOrd="0" parTransId="{4BB42648-1A55-4A2E-98FE-AA1CD0172C74}" sibTransId="{FD6E734C-680A-418F-A17D-47B34E7A9061}"/>
    <dgm:cxn modelId="{A2781975-8F91-4C22-A644-8797E3B86447}" type="presOf" srcId="{00999331-CC67-4C5B-A4FC-A6A5E89824E5}" destId="{E89E8407-D53A-407A-917A-76C70323E85D}" srcOrd="0" destOrd="0" presId="urn:microsoft.com/office/officeart/2005/8/layout/hProcess9"/>
    <dgm:cxn modelId="{FC332126-D1AE-4AB4-AB9A-35A80B78190B}" srcId="{00999331-CC67-4C5B-A4FC-A6A5E89824E5}" destId="{2EEF5A57-87F9-4219-A15F-91922C58DA2C}" srcOrd="2" destOrd="0" parTransId="{B4ADAA05-D418-4A40-AF48-45C00C3392F7}" sibTransId="{58FF9796-BA27-4381-A080-4EECA08D3D2C}"/>
    <dgm:cxn modelId="{69477D51-E894-40DB-8889-DEFA3A057EC3}" type="presOf" srcId="{2EEF5A57-87F9-4219-A15F-91922C58DA2C}" destId="{88165177-16F3-4E5D-8476-57E5E7CB1AC9}" srcOrd="0" destOrd="0" presId="urn:microsoft.com/office/officeart/2005/8/layout/hProcess9"/>
    <dgm:cxn modelId="{1FE8C60A-09CF-495B-8B1E-48D47D8EF59B}" type="presParOf" srcId="{E89E8407-D53A-407A-917A-76C70323E85D}" destId="{F1F13EC3-1DAE-45A6-A47D-02B4A3261B02}" srcOrd="0" destOrd="0" presId="urn:microsoft.com/office/officeart/2005/8/layout/hProcess9"/>
    <dgm:cxn modelId="{15EF085A-9A42-417A-900B-3B1C62E69B35}" type="presParOf" srcId="{E89E8407-D53A-407A-917A-76C70323E85D}" destId="{01964E62-5755-43E6-97FB-A362EF688A47}" srcOrd="1" destOrd="0" presId="urn:microsoft.com/office/officeart/2005/8/layout/hProcess9"/>
    <dgm:cxn modelId="{48CD1677-1988-4CC1-B18B-0EF4130C8983}" type="presParOf" srcId="{01964E62-5755-43E6-97FB-A362EF688A47}" destId="{52A13081-AD55-485F-9B61-18A2B434AAFA}" srcOrd="0" destOrd="0" presId="urn:microsoft.com/office/officeart/2005/8/layout/hProcess9"/>
    <dgm:cxn modelId="{042DD579-DABE-402F-BAA9-7F8B70AA1B7B}" type="presParOf" srcId="{01964E62-5755-43E6-97FB-A362EF688A47}" destId="{C05E22ED-3BB5-4363-9379-456EE687D284}" srcOrd="1" destOrd="0" presId="urn:microsoft.com/office/officeart/2005/8/layout/hProcess9"/>
    <dgm:cxn modelId="{E36A0D57-FE5A-43D8-822E-51C7C0B46221}" type="presParOf" srcId="{01964E62-5755-43E6-97FB-A362EF688A47}" destId="{3E4F8CE4-37CD-45DD-8FDB-5669AA781856}" srcOrd="2" destOrd="0" presId="urn:microsoft.com/office/officeart/2005/8/layout/hProcess9"/>
    <dgm:cxn modelId="{28404411-E561-4F50-9D00-D628DBACFE4C}" type="presParOf" srcId="{01964E62-5755-43E6-97FB-A362EF688A47}" destId="{6D802941-67A3-4CBD-A01E-CDDCBABA1A3C}" srcOrd="3" destOrd="0" presId="urn:microsoft.com/office/officeart/2005/8/layout/hProcess9"/>
    <dgm:cxn modelId="{13ED3EB1-D165-4172-9717-C8C4240287F1}" type="presParOf" srcId="{01964E62-5755-43E6-97FB-A362EF688A47}" destId="{88165177-16F3-4E5D-8476-57E5E7CB1AC9}" srcOrd="4" destOrd="0" presId="urn:microsoft.com/office/officeart/2005/8/layout/hProcess9"/>
    <dgm:cxn modelId="{937973E2-29DE-46A2-9C9B-C9AC21F1C956}" type="presParOf" srcId="{01964E62-5755-43E6-97FB-A362EF688A47}" destId="{07AAF5A9-1EBF-44FD-9206-AC70E7DD9974}" srcOrd="5" destOrd="0" presId="urn:microsoft.com/office/officeart/2005/8/layout/hProcess9"/>
    <dgm:cxn modelId="{93CBA040-6BD7-4A71-A3AD-DE4C23F23093}" type="presParOf" srcId="{01964E62-5755-43E6-97FB-A362EF688A47}" destId="{670CA2CF-6DD0-48C2-B8D4-FFCE6EA0517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87AF14-9CB6-4C37-9CA4-090667C8C7A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FEEDBF-7601-4FC9-B3E0-1A3AB0CAF0E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Прогноз объема оказания медицинской помощи, прогноз затрат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DD3B8B7-2F9C-4F0A-9206-0F5EF531EC42}" type="parTrans" cxnId="{11B0D285-8104-47F4-B65B-CDB631F8A5FA}">
      <dgm:prSet/>
      <dgm:spPr/>
      <dgm:t>
        <a:bodyPr/>
        <a:lstStyle/>
        <a:p>
          <a:endParaRPr lang="ru-RU"/>
        </a:p>
      </dgm:t>
    </dgm:pt>
    <dgm:pt modelId="{43E5BB4C-F4D9-4CEA-8FD6-457D6ACE3772}" type="sibTrans" cxnId="{11B0D285-8104-47F4-B65B-CDB631F8A5FA}">
      <dgm:prSet/>
      <dgm:spPr/>
      <dgm:t>
        <a:bodyPr/>
        <a:lstStyle/>
        <a:p>
          <a:endParaRPr lang="ru-RU"/>
        </a:p>
      </dgm:t>
    </dgm:pt>
    <dgm:pt modelId="{4BE574D5-DBD3-4A26-B364-20323FCD41C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Входящая информация: план оказания медицинской помощи, ПФХД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F7A1B00-7300-4851-90EF-3B895D24EB6B}" type="parTrans" cxnId="{603672A9-C776-4F34-9C0F-08D61128990A}">
      <dgm:prSet/>
      <dgm:spPr/>
      <dgm:t>
        <a:bodyPr/>
        <a:lstStyle/>
        <a:p>
          <a:endParaRPr lang="ru-RU"/>
        </a:p>
      </dgm:t>
    </dgm:pt>
    <dgm:pt modelId="{84AC709B-8C3D-4BC2-A44E-11DFFFEC0012}" type="sibTrans" cxnId="{603672A9-C776-4F34-9C0F-08D61128990A}">
      <dgm:prSet/>
      <dgm:spPr/>
      <dgm:t>
        <a:bodyPr/>
        <a:lstStyle/>
        <a:p>
          <a:endParaRPr lang="ru-RU"/>
        </a:p>
      </dgm:t>
    </dgm:pt>
    <dgm:pt modelId="{72B87FBD-ABFD-4044-A7C8-7962EFE8145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Результаты имитационного моделирования: занятость койки, состав и динамика прямых затрат, загрузка основных средств и персонала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E15E616-8419-4CC0-9CA9-FC379497A1F7}" type="parTrans" cxnId="{E8FFD530-8470-460A-B08D-BF8B4DE9204D}">
      <dgm:prSet/>
      <dgm:spPr/>
      <dgm:t>
        <a:bodyPr/>
        <a:lstStyle/>
        <a:p>
          <a:endParaRPr lang="ru-RU"/>
        </a:p>
      </dgm:t>
    </dgm:pt>
    <dgm:pt modelId="{30EB2230-0F14-45A2-84D2-7996CA2D8A68}" type="sibTrans" cxnId="{E8FFD530-8470-460A-B08D-BF8B4DE9204D}">
      <dgm:prSet/>
      <dgm:spPr/>
      <dgm:t>
        <a:bodyPr/>
        <a:lstStyle/>
        <a:p>
          <a:endParaRPr lang="ru-RU"/>
        </a:p>
      </dgm:t>
    </dgm:pt>
    <dgm:pt modelId="{EFA32A2E-E770-4E50-95E2-A1C1D9A896F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Математическое моделирование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B1BE71D-B64A-43E9-97BD-814B16FC57F5}" type="parTrans" cxnId="{098AAB07-9848-4F11-BAA2-8C76A4ED3371}">
      <dgm:prSet/>
      <dgm:spPr/>
      <dgm:t>
        <a:bodyPr/>
        <a:lstStyle/>
        <a:p>
          <a:endParaRPr lang="ru-RU"/>
        </a:p>
      </dgm:t>
    </dgm:pt>
    <dgm:pt modelId="{63F7D6D6-BC44-4482-A263-E4ABF96503F9}" type="sibTrans" cxnId="{098AAB07-9848-4F11-BAA2-8C76A4ED3371}">
      <dgm:prSet/>
      <dgm:spPr/>
      <dgm:t>
        <a:bodyPr/>
        <a:lstStyle/>
        <a:p>
          <a:endParaRPr lang="ru-RU"/>
        </a:p>
      </dgm:t>
    </dgm:pt>
    <dgm:pt modelId="{36964265-4879-4727-BCB3-7F70032AADC7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Внешняя информация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D660C4E-E220-4B17-B841-16F1AA424AA0}" type="parTrans" cxnId="{550096BC-8B8C-4DBA-903B-BAA64F28F66E}">
      <dgm:prSet/>
      <dgm:spPr/>
      <dgm:t>
        <a:bodyPr/>
        <a:lstStyle/>
        <a:p>
          <a:endParaRPr lang="ru-RU"/>
        </a:p>
      </dgm:t>
    </dgm:pt>
    <dgm:pt modelId="{0A0073A8-3F92-487E-AC80-163BABE2AC18}" type="sibTrans" cxnId="{550096BC-8B8C-4DBA-903B-BAA64F28F66E}">
      <dgm:prSet/>
      <dgm:spPr/>
      <dgm:t>
        <a:bodyPr/>
        <a:lstStyle/>
        <a:p>
          <a:endParaRPr lang="ru-RU"/>
        </a:p>
      </dgm:t>
    </dgm:pt>
    <dgm:pt modelId="{199DD67A-C199-4C7A-A5C6-70A395753ACD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Имитационное моделирование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9E81333-F0CD-4B0A-A729-DEFEBF1A07D0}" type="parTrans" cxnId="{206BA6D7-46AD-4FD9-831E-1371755D2618}">
      <dgm:prSet/>
      <dgm:spPr/>
      <dgm:t>
        <a:bodyPr/>
        <a:lstStyle/>
        <a:p>
          <a:endParaRPr lang="ru-RU"/>
        </a:p>
      </dgm:t>
    </dgm:pt>
    <dgm:pt modelId="{2B246223-8A2D-4C68-86D9-A2120038BBBC}" type="sibTrans" cxnId="{206BA6D7-46AD-4FD9-831E-1371755D2618}">
      <dgm:prSet/>
      <dgm:spPr/>
      <dgm:t>
        <a:bodyPr/>
        <a:lstStyle/>
        <a:p>
          <a:endParaRPr lang="ru-RU"/>
        </a:p>
      </dgm:t>
    </dgm:pt>
    <dgm:pt modelId="{C46F224D-3233-4157-9B56-CC6A2D473835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Внутренняя информация информационных систем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368F3D3-12E5-44A4-8913-E7530C51ECCA}" type="parTrans" cxnId="{36FC57DA-3EEE-4026-AEE6-DA1EEBBD295B}">
      <dgm:prSet/>
      <dgm:spPr/>
      <dgm:t>
        <a:bodyPr/>
        <a:lstStyle/>
        <a:p>
          <a:endParaRPr lang="ru-RU"/>
        </a:p>
      </dgm:t>
    </dgm:pt>
    <dgm:pt modelId="{E4514F99-A523-4D03-A2D1-241B0DCC6804}" type="sibTrans" cxnId="{36FC57DA-3EEE-4026-AEE6-DA1EEBBD295B}">
      <dgm:prSet/>
      <dgm:spPr/>
      <dgm:t>
        <a:bodyPr/>
        <a:lstStyle/>
        <a:p>
          <a:endParaRPr lang="ru-RU"/>
        </a:p>
      </dgm:t>
    </dgm:pt>
    <dgm:pt modelId="{7C9D9185-DD2F-405F-823C-D1B9AA964932}" type="pres">
      <dgm:prSet presAssocID="{9387AF14-9CB6-4C37-9CA4-090667C8C7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48B1A3-634A-4180-9BD3-56816DD047AE}" type="pres">
      <dgm:prSet presAssocID="{72FEEDBF-7601-4FC9-B3E0-1A3AB0CAF0E2}" presName="vertOne" presStyleCnt="0"/>
      <dgm:spPr/>
    </dgm:pt>
    <dgm:pt modelId="{7F582F5A-6A6B-4E3C-B7CC-0A5A799A5EFA}" type="pres">
      <dgm:prSet presAssocID="{72FEEDBF-7601-4FC9-B3E0-1A3AB0CAF0E2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54BB1A-9AED-40EF-B2F8-6F2DC59C9979}" type="pres">
      <dgm:prSet presAssocID="{72FEEDBF-7601-4FC9-B3E0-1A3AB0CAF0E2}" presName="parTransOne" presStyleCnt="0"/>
      <dgm:spPr/>
    </dgm:pt>
    <dgm:pt modelId="{F19105AD-B78D-4091-BEB0-BDDA506AC839}" type="pres">
      <dgm:prSet presAssocID="{72FEEDBF-7601-4FC9-B3E0-1A3AB0CAF0E2}" presName="horzOne" presStyleCnt="0"/>
      <dgm:spPr/>
    </dgm:pt>
    <dgm:pt modelId="{13AB5F1D-E637-4A8C-8321-3043D5664E4F}" type="pres">
      <dgm:prSet presAssocID="{EFA32A2E-E770-4E50-95E2-A1C1D9A896FB}" presName="vertTwo" presStyleCnt="0"/>
      <dgm:spPr/>
    </dgm:pt>
    <dgm:pt modelId="{0FDC3CB5-60D0-4A31-B111-10E5E9FBE91B}" type="pres">
      <dgm:prSet presAssocID="{EFA32A2E-E770-4E50-95E2-A1C1D9A896F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3BD71-17C1-48F3-AB81-3A395C1AE62B}" type="pres">
      <dgm:prSet presAssocID="{EFA32A2E-E770-4E50-95E2-A1C1D9A896FB}" presName="parTransTwo" presStyleCnt="0"/>
      <dgm:spPr/>
    </dgm:pt>
    <dgm:pt modelId="{B3DCE680-7768-4906-8F58-CC541D1FDFCB}" type="pres">
      <dgm:prSet presAssocID="{EFA32A2E-E770-4E50-95E2-A1C1D9A896FB}" presName="horzTwo" presStyleCnt="0"/>
      <dgm:spPr/>
    </dgm:pt>
    <dgm:pt modelId="{E017D857-0F2A-419D-AC37-D865F32AD9CA}" type="pres">
      <dgm:prSet presAssocID="{36964265-4879-4727-BCB3-7F70032AADC7}" presName="vertThree" presStyleCnt="0"/>
      <dgm:spPr/>
    </dgm:pt>
    <dgm:pt modelId="{B787576A-6C42-45DC-BAF0-D2039AE967D7}" type="pres">
      <dgm:prSet presAssocID="{36964265-4879-4727-BCB3-7F70032AADC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CD028-709A-4D04-B3BF-06C7DC64DA29}" type="pres">
      <dgm:prSet presAssocID="{36964265-4879-4727-BCB3-7F70032AADC7}" presName="horzThree" presStyleCnt="0"/>
      <dgm:spPr/>
    </dgm:pt>
    <dgm:pt modelId="{B5D8DD72-4E0E-4AE0-8E9B-EABE15C3B5AC}" type="pres">
      <dgm:prSet presAssocID="{43E5BB4C-F4D9-4CEA-8FD6-457D6ACE3772}" presName="sibSpaceOne" presStyleCnt="0"/>
      <dgm:spPr/>
    </dgm:pt>
    <dgm:pt modelId="{DE87830F-D3B0-419F-9CA7-97860452DF0B}" type="pres">
      <dgm:prSet presAssocID="{4BE574D5-DBD3-4A26-B364-20323FCD41C4}" presName="vertOne" presStyleCnt="0"/>
      <dgm:spPr/>
    </dgm:pt>
    <dgm:pt modelId="{A2893983-959B-4430-B10B-F8336E6742C6}" type="pres">
      <dgm:prSet presAssocID="{4BE574D5-DBD3-4A26-B364-20323FCD41C4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F4DB6-F714-465C-B5CF-E6488928CAEE}" type="pres">
      <dgm:prSet presAssocID="{4BE574D5-DBD3-4A26-B364-20323FCD41C4}" presName="horzOne" presStyleCnt="0"/>
      <dgm:spPr/>
    </dgm:pt>
    <dgm:pt modelId="{3D4B3BBC-583C-456A-89C1-0D3877E244B9}" type="pres">
      <dgm:prSet presAssocID="{84AC709B-8C3D-4BC2-A44E-11DFFFEC0012}" presName="sibSpaceOne" presStyleCnt="0"/>
      <dgm:spPr/>
    </dgm:pt>
    <dgm:pt modelId="{047E5ABE-AE28-4B07-85DA-44FD49EC9BE9}" type="pres">
      <dgm:prSet presAssocID="{72B87FBD-ABFD-4044-A7C8-7962EFE81450}" presName="vertOne" presStyleCnt="0"/>
      <dgm:spPr/>
    </dgm:pt>
    <dgm:pt modelId="{9968D81D-B7DE-4154-86F7-ADBE102050B4}" type="pres">
      <dgm:prSet presAssocID="{72B87FBD-ABFD-4044-A7C8-7962EFE8145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4648F4-F338-45ED-99AE-19AF1291DE6A}" type="pres">
      <dgm:prSet presAssocID="{72B87FBD-ABFD-4044-A7C8-7962EFE81450}" presName="parTransOne" presStyleCnt="0"/>
      <dgm:spPr/>
    </dgm:pt>
    <dgm:pt modelId="{84D47E76-AA95-4BE2-B0E4-5829C685E68E}" type="pres">
      <dgm:prSet presAssocID="{72B87FBD-ABFD-4044-A7C8-7962EFE81450}" presName="horzOne" presStyleCnt="0"/>
      <dgm:spPr/>
    </dgm:pt>
    <dgm:pt modelId="{A4726F65-D024-4C60-9075-15F5280F2C41}" type="pres">
      <dgm:prSet presAssocID="{199DD67A-C199-4C7A-A5C6-70A395753ACD}" presName="vertTwo" presStyleCnt="0"/>
      <dgm:spPr/>
    </dgm:pt>
    <dgm:pt modelId="{FF5A389A-D3A0-4CF3-AEBE-56476F161B67}" type="pres">
      <dgm:prSet presAssocID="{199DD67A-C199-4C7A-A5C6-70A395753ACD}" presName="txTwo" presStyleLbl="node2" presStyleIdx="1" presStyleCnt="2" custScaleX="146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5AAA63-481F-459B-A2CE-209112CE3D6B}" type="pres">
      <dgm:prSet presAssocID="{199DD67A-C199-4C7A-A5C6-70A395753ACD}" presName="parTransTwo" presStyleCnt="0"/>
      <dgm:spPr/>
    </dgm:pt>
    <dgm:pt modelId="{E6F804DD-16B1-4119-A959-9D8EDECEEDE7}" type="pres">
      <dgm:prSet presAssocID="{199DD67A-C199-4C7A-A5C6-70A395753ACD}" presName="horzTwo" presStyleCnt="0"/>
      <dgm:spPr/>
    </dgm:pt>
    <dgm:pt modelId="{3B647348-669E-4663-8138-C33D1C4414C3}" type="pres">
      <dgm:prSet presAssocID="{C46F224D-3233-4157-9B56-CC6A2D473835}" presName="vertThree" presStyleCnt="0"/>
      <dgm:spPr/>
    </dgm:pt>
    <dgm:pt modelId="{21E3BC98-A199-4112-AD2B-FF66E70F398C}" type="pres">
      <dgm:prSet presAssocID="{C46F224D-3233-4157-9B56-CC6A2D473835}" presName="txThree" presStyleLbl="node3" presStyleIdx="1" presStyleCnt="2" custScaleX="1420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BE52D-D8C1-4760-95AA-9776CFB8F859}" type="pres">
      <dgm:prSet presAssocID="{C46F224D-3233-4157-9B56-CC6A2D473835}" presName="horzThree" presStyleCnt="0"/>
      <dgm:spPr/>
    </dgm:pt>
  </dgm:ptLst>
  <dgm:cxnLst>
    <dgm:cxn modelId="{AD8EC795-3D3A-4CBB-8B94-01EBB2C5FA8C}" type="presOf" srcId="{36964265-4879-4727-BCB3-7F70032AADC7}" destId="{B787576A-6C42-45DC-BAF0-D2039AE967D7}" srcOrd="0" destOrd="0" presId="urn:microsoft.com/office/officeart/2005/8/layout/hierarchy4"/>
    <dgm:cxn modelId="{0CE3FC5B-7649-4ECA-88CD-998F153C46E6}" type="presOf" srcId="{C46F224D-3233-4157-9B56-CC6A2D473835}" destId="{21E3BC98-A199-4112-AD2B-FF66E70F398C}" srcOrd="0" destOrd="0" presId="urn:microsoft.com/office/officeart/2005/8/layout/hierarchy4"/>
    <dgm:cxn modelId="{603672A9-C776-4F34-9C0F-08D61128990A}" srcId="{9387AF14-9CB6-4C37-9CA4-090667C8C7A1}" destId="{4BE574D5-DBD3-4A26-B364-20323FCD41C4}" srcOrd="1" destOrd="0" parTransId="{4F7A1B00-7300-4851-90EF-3B895D24EB6B}" sibTransId="{84AC709B-8C3D-4BC2-A44E-11DFFFEC0012}"/>
    <dgm:cxn modelId="{48EB1E3F-BAB1-4E77-89C6-C5D6B82D2491}" type="presOf" srcId="{EFA32A2E-E770-4E50-95E2-A1C1D9A896FB}" destId="{0FDC3CB5-60D0-4A31-B111-10E5E9FBE91B}" srcOrd="0" destOrd="0" presId="urn:microsoft.com/office/officeart/2005/8/layout/hierarchy4"/>
    <dgm:cxn modelId="{206BA6D7-46AD-4FD9-831E-1371755D2618}" srcId="{72B87FBD-ABFD-4044-A7C8-7962EFE81450}" destId="{199DD67A-C199-4C7A-A5C6-70A395753ACD}" srcOrd="0" destOrd="0" parTransId="{69E81333-F0CD-4B0A-A729-DEFEBF1A07D0}" sibTransId="{2B246223-8A2D-4C68-86D9-A2120038BBBC}"/>
    <dgm:cxn modelId="{36FC57DA-3EEE-4026-AEE6-DA1EEBBD295B}" srcId="{199DD67A-C199-4C7A-A5C6-70A395753ACD}" destId="{C46F224D-3233-4157-9B56-CC6A2D473835}" srcOrd="0" destOrd="0" parTransId="{5368F3D3-12E5-44A4-8913-E7530C51ECCA}" sibTransId="{E4514F99-A523-4D03-A2D1-241B0DCC6804}"/>
    <dgm:cxn modelId="{80CCC479-56FF-4BEB-A6AA-0B71980F30A6}" type="presOf" srcId="{72B87FBD-ABFD-4044-A7C8-7962EFE81450}" destId="{9968D81D-B7DE-4154-86F7-ADBE102050B4}" srcOrd="0" destOrd="0" presId="urn:microsoft.com/office/officeart/2005/8/layout/hierarchy4"/>
    <dgm:cxn modelId="{550096BC-8B8C-4DBA-903B-BAA64F28F66E}" srcId="{EFA32A2E-E770-4E50-95E2-A1C1D9A896FB}" destId="{36964265-4879-4727-BCB3-7F70032AADC7}" srcOrd="0" destOrd="0" parTransId="{9D660C4E-E220-4B17-B841-16F1AA424AA0}" sibTransId="{0A0073A8-3F92-487E-AC80-163BABE2AC18}"/>
    <dgm:cxn modelId="{11B0D285-8104-47F4-B65B-CDB631F8A5FA}" srcId="{9387AF14-9CB6-4C37-9CA4-090667C8C7A1}" destId="{72FEEDBF-7601-4FC9-B3E0-1A3AB0CAF0E2}" srcOrd="0" destOrd="0" parTransId="{3DD3B8B7-2F9C-4F0A-9206-0F5EF531EC42}" sibTransId="{43E5BB4C-F4D9-4CEA-8FD6-457D6ACE3772}"/>
    <dgm:cxn modelId="{E8FFD530-8470-460A-B08D-BF8B4DE9204D}" srcId="{9387AF14-9CB6-4C37-9CA4-090667C8C7A1}" destId="{72B87FBD-ABFD-4044-A7C8-7962EFE81450}" srcOrd="2" destOrd="0" parTransId="{FE15E616-8419-4CC0-9CA9-FC379497A1F7}" sibTransId="{30EB2230-0F14-45A2-84D2-7996CA2D8A68}"/>
    <dgm:cxn modelId="{80D0FE64-1F55-45D1-A295-F37AB00CF0E9}" type="presOf" srcId="{4BE574D5-DBD3-4A26-B364-20323FCD41C4}" destId="{A2893983-959B-4430-B10B-F8336E6742C6}" srcOrd="0" destOrd="0" presId="urn:microsoft.com/office/officeart/2005/8/layout/hierarchy4"/>
    <dgm:cxn modelId="{6CE6745C-8C29-4B56-BFB2-15A9B63D1BCD}" type="presOf" srcId="{9387AF14-9CB6-4C37-9CA4-090667C8C7A1}" destId="{7C9D9185-DD2F-405F-823C-D1B9AA964932}" srcOrd="0" destOrd="0" presId="urn:microsoft.com/office/officeart/2005/8/layout/hierarchy4"/>
    <dgm:cxn modelId="{B189694C-CF2F-42E0-A6ED-BF4BF4109105}" type="presOf" srcId="{72FEEDBF-7601-4FC9-B3E0-1A3AB0CAF0E2}" destId="{7F582F5A-6A6B-4E3C-B7CC-0A5A799A5EFA}" srcOrd="0" destOrd="0" presId="urn:microsoft.com/office/officeart/2005/8/layout/hierarchy4"/>
    <dgm:cxn modelId="{77EAA659-2230-4B70-B7FF-5E03867CEB55}" type="presOf" srcId="{199DD67A-C199-4C7A-A5C6-70A395753ACD}" destId="{FF5A389A-D3A0-4CF3-AEBE-56476F161B67}" srcOrd="0" destOrd="0" presId="urn:microsoft.com/office/officeart/2005/8/layout/hierarchy4"/>
    <dgm:cxn modelId="{098AAB07-9848-4F11-BAA2-8C76A4ED3371}" srcId="{72FEEDBF-7601-4FC9-B3E0-1A3AB0CAF0E2}" destId="{EFA32A2E-E770-4E50-95E2-A1C1D9A896FB}" srcOrd="0" destOrd="0" parTransId="{8B1BE71D-B64A-43E9-97BD-814B16FC57F5}" sibTransId="{63F7D6D6-BC44-4482-A263-E4ABF96503F9}"/>
    <dgm:cxn modelId="{2745AFA0-68B0-4280-8CD0-71C1DBACA3FF}" type="presParOf" srcId="{7C9D9185-DD2F-405F-823C-D1B9AA964932}" destId="{3A48B1A3-634A-4180-9BD3-56816DD047AE}" srcOrd="0" destOrd="0" presId="urn:microsoft.com/office/officeart/2005/8/layout/hierarchy4"/>
    <dgm:cxn modelId="{DFAE4001-3A86-46BE-A7C7-22F367526890}" type="presParOf" srcId="{3A48B1A3-634A-4180-9BD3-56816DD047AE}" destId="{7F582F5A-6A6B-4E3C-B7CC-0A5A799A5EFA}" srcOrd="0" destOrd="0" presId="urn:microsoft.com/office/officeart/2005/8/layout/hierarchy4"/>
    <dgm:cxn modelId="{891531E9-CB63-45BC-97D8-2EDBFB4FF842}" type="presParOf" srcId="{3A48B1A3-634A-4180-9BD3-56816DD047AE}" destId="{5D54BB1A-9AED-40EF-B2F8-6F2DC59C9979}" srcOrd="1" destOrd="0" presId="urn:microsoft.com/office/officeart/2005/8/layout/hierarchy4"/>
    <dgm:cxn modelId="{7479970E-85C5-4E44-B8D6-225933B270E3}" type="presParOf" srcId="{3A48B1A3-634A-4180-9BD3-56816DD047AE}" destId="{F19105AD-B78D-4091-BEB0-BDDA506AC839}" srcOrd="2" destOrd="0" presId="urn:microsoft.com/office/officeart/2005/8/layout/hierarchy4"/>
    <dgm:cxn modelId="{0E6E5208-0266-4358-A987-358CBD38607F}" type="presParOf" srcId="{F19105AD-B78D-4091-BEB0-BDDA506AC839}" destId="{13AB5F1D-E637-4A8C-8321-3043D5664E4F}" srcOrd="0" destOrd="0" presId="urn:microsoft.com/office/officeart/2005/8/layout/hierarchy4"/>
    <dgm:cxn modelId="{AD911BC8-E118-4792-824F-BDD01512BBE2}" type="presParOf" srcId="{13AB5F1D-E637-4A8C-8321-3043D5664E4F}" destId="{0FDC3CB5-60D0-4A31-B111-10E5E9FBE91B}" srcOrd="0" destOrd="0" presId="urn:microsoft.com/office/officeart/2005/8/layout/hierarchy4"/>
    <dgm:cxn modelId="{E49001D9-1C48-47DD-A5E6-DB309A7F46EF}" type="presParOf" srcId="{13AB5F1D-E637-4A8C-8321-3043D5664E4F}" destId="{9F63BD71-17C1-48F3-AB81-3A395C1AE62B}" srcOrd="1" destOrd="0" presId="urn:microsoft.com/office/officeart/2005/8/layout/hierarchy4"/>
    <dgm:cxn modelId="{0AB0B75D-6D69-4FE7-ABB8-7D93D4080982}" type="presParOf" srcId="{13AB5F1D-E637-4A8C-8321-3043D5664E4F}" destId="{B3DCE680-7768-4906-8F58-CC541D1FDFCB}" srcOrd="2" destOrd="0" presId="urn:microsoft.com/office/officeart/2005/8/layout/hierarchy4"/>
    <dgm:cxn modelId="{8B92A982-3168-4A43-B923-A64F4CC15C15}" type="presParOf" srcId="{B3DCE680-7768-4906-8F58-CC541D1FDFCB}" destId="{E017D857-0F2A-419D-AC37-D865F32AD9CA}" srcOrd="0" destOrd="0" presId="urn:microsoft.com/office/officeart/2005/8/layout/hierarchy4"/>
    <dgm:cxn modelId="{A7DE7C2E-1A26-45CE-BF56-1F0FD7727CC3}" type="presParOf" srcId="{E017D857-0F2A-419D-AC37-D865F32AD9CA}" destId="{B787576A-6C42-45DC-BAF0-D2039AE967D7}" srcOrd="0" destOrd="0" presId="urn:microsoft.com/office/officeart/2005/8/layout/hierarchy4"/>
    <dgm:cxn modelId="{DD383F6C-89C9-4174-BD24-79EDD3385ABE}" type="presParOf" srcId="{E017D857-0F2A-419D-AC37-D865F32AD9CA}" destId="{400CD028-709A-4D04-B3BF-06C7DC64DA29}" srcOrd="1" destOrd="0" presId="urn:microsoft.com/office/officeart/2005/8/layout/hierarchy4"/>
    <dgm:cxn modelId="{53A45961-3494-4657-BAB7-1B4102C26647}" type="presParOf" srcId="{7C9D9185-DD2F-405F-823C-D1B9AA964932}" destId="{B5D8DD72-4E0E-4AE0-8E9B-EABE15C3B5AC}" srcOrd="1" destOrd="0" presId="urn:microsoft.com/office/officeart/2005/8/layout/hierarchy4"/>
    <dgm:cxn modelId="{F0699B0A-EC3A-4FFC-8A8C-4206FD1C6218}" type="presParOf" srcId="{7C9D9185-DD2F-405F-823C-D1B9AA964932}" destId="{DE87830F-D3B0-419F-9CA7-97860452DF0B}" srcOrd="2" destOrd="0" presId="urn:microsoft.com/office/officeart/2005/8/layout/hierarchy4"/>
    <dgm:cxn modelId="{BD6744AA-960D-4654-B0BD-9055546F3F1D}" type="presParOf" srcId="{DE87830F-D3B0-419F-9CA7-97860452DF0B}" destId="{A2893983-959B-4430-B10B-F8336E6742C6}" srcOrd="0" destOrd="0" presId="urn:microsoft.com/office/officeart/2005/8/layout/hierarchy4"/>
    <dgm:cxn modelId="{55B4CD51-9CF6-40EE-AC86-2F6E90DBABED}" type="presParOf" srcId="{DE87830F-D3B0-419F-9CA7-97860452DF0B}" destId="{652F4DB6-F714-465C-B5CF-E6488928CAEE}" srcOrd="1" destOrd="0" presId="urn:microsoft.com/office/officeart/2005/8/layout/hierarchy4"/>
    <dgm:cxn modelId="{D51AD887-8026-4F04-ACC4-32EDCF452E93}" type="presParOf" srcId="{7C9D9185-DD2F-405F-823C-D1B9AA964932}" destId="{3D4B3BBC-583C-456A-89C1-0D3877E244B9}" srcOrd="3" destOrd="0" presId="urn:microsoft.com/office/officeart/2005/8/layout/hierarchy4"/>
    <dgm:cxn modelId="{F2E1E433-65B8-4612-A1BC-E7A0A2C97ED9}" type="presParOf" srcId="{7C9D9185-DD2F-405F-823C-D1B9AA964932}" destId="{047E5ABE-AE28-4B07-85DA-44FD49EC9BE9}" srcOrd="4" destOrd="0" presId="urn:microsoft.com/office/officeart/2005/8/layout/hierarchy4"/>
    <dgm:cxn modelId="{B6DA0F49-71A1-47D5-AB39-6A23E397C8B9}" type="presParOf" srcId="{047E5ABE-AE28-4B07-85DA-44FD49EC9BE9}" destId="{9968D81D-B7DE-4154-86F7-ADBE102050B4}" srcOrd="0" destOrd="0" presId="urn:microsoft.com/office/officeart/2005/8/layout/hierarchy4"/>
    <dgm:cxn modelId="{40C8569E-DF67-4092-8E14-875CC303C28E}" type="presParOf" srcId="{047E5ABE-AE28-4B07-85DA-44FD49EC9BE9}" destId="{FA4648F4-F338-45ED-99AE-19AF1291DE6A}" srcOrd="1" destOrd="0" presId="urn:microsoft.com/office/officeart/2005/8/layout/hierarchy4"/>
    <dgm:cxn modelId="{0FC3C63B-3339-43B4-81BE-916B5973AA0F}" type="presParOf" srcId="{047E5ABE-AE28-4B07-85DA-44FD49EC9BE9}" destId="{84D47E76-AA95-4BE2-B0E4-5829C685E68E}" srcOrd="2" destOrd="0" presId="urn:microsoft.com/office/officeart/2005/8/layout/hierarchy4"/>
    <dgm:cxn modelId="{8D5A1BA3-5036-4148-A00B-74F1DFE87169}" type="presParOf" srcId="{84D47E76-AA95-4BE2-B0E4-5829C685E68E}" destId="{A4726F65-D024-4C60-9075-15F5280F2C41}" srcOrd="0" destOrd="0" presId="urn:microsoft.com/office/officeart/2005/8/layout/hierarchy4"/>
    <dgm:cxn modelId="{A321CAA6-85DD-422D-A4B0-2DB3A440FE99}" type="presParOf" srcId="{A4726F65-D024-4C60-9075-15F5280F2C41}" destId="{FF5A389A-D3A0-4CF3-AEBE-56476F161B67}" srcOrd="0" destOrd="0" presId="urn:microsoft.com/office/officeart/2005/8/layout/hierarchy4"/>
    <dgm:cxn modelId="{E317AFE0-B7D0-4E23-956F-1B21016E0A04}" type="presParOf" srcId="{A4726F65-D024-4C60-9075-15F5280F2C41}" destId="{465AAA63-481F-459B-A2CE-209112CE3D6B}" srcOrd="1" destOrd="0" presId="urn:microsoft.com/office/officeart/2005/8/layout/hierarchy4"/>
    <dgm:cxn modelId="{EF87780F-A6AB-4D1D-9979-CB06F1C2106C}" type="presParOf" srcId="{A4726F65-D024-4C60-9075-15F5280F2C41}" destId="{E6F804DD-16B1-4119-A959-9D8EDECEEDE7}" srcOrd="2" destOrd="0" presId="urn:microsoft.com/office/officeart/2005/8/layout/hierarchy4"/>
    <dgm:cxn modelId="{DDCDFD29-B89F-40DE-8C1F-AA343591F4B0}" type="presParOf" srcId="{E6F804DD-16B1-4119-A959-9D8EDECEEDE7}" destId="{3B647348-669E-4663-8138-C33D1C4414C3}" srcOrd="0" destOrd="0" presId="urn:microsoft.com/office/officeart/2005/8/layout/hierarchy4"/>
    <dgm:cxn modelId="{BFBDB14D-058A-4A89-9BFC-CEAF2254D1B3}" type="presParOf" srcId="{3B647348-669E-4663-8138-C33D1C4414C3}" destId="{21E3BC98-A199-4112-AD2B-FF66E70F398C}" srcOrd="0" destOrd="0" presId="urn:microsoft.com/office/officeart/2005/8/layout/hierarchy4"/>
    <dgm:cxn modelId="{8D7B2B23-DEF8-4094-B550-627C6F2875A8}" type="presParOf" srcId="{3B647348-669E-4663-8138-C33D1C4414C3}" destId="{9CBBE52D-D8C1-4760-95AA-9776CFB8F85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4A395E-221D-41A5-B156-02B2ED24A3B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87C9683-11A7-41FD-8B09-96B7211A31AD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Формулировка целей имитационного моделирования </a:t>
          </a:r>
        </a:p>
      </dgm:t>
    </dgm:pt>
    <dgm:pt modelId="{7D71233D-4682-4840-8C5C-BD3FE9014DBC}" type="parTrans" cxnId="{B4E04A79-0667-48EE-8B36-61E7DDBB95AC}">
      <dgm:prSet/>
      <dgm:spPr/>
      <dgm:t>
        <a:bodyPr/>
        <a:lstStyle/>
        <a:p>
          <a:endParaRPr lang="ru-RU"/>
        </a:p>
      </dgm:t>
    </dgm:pt>
    <dgm:pt modelId="{75FA5735-0525-4ABB-BC7D-E1F545F32926}" type="sibTrans" cxnId="{B4E04A79-0667-48EE-8B36-61E7DDBB95AC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C744C1-E2F4-4DD4-86F9-B48A0C84A18E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Определение исходных параметров моделируемых процессов</a:t>
          </a:r>
        </a:p>
      </dgm:t>
    </dgm:pt>
    <dgm:pt modelId="{502C8B52-8A67-44F9-BBCD-AA9B99873BCC}" type="parTrans" cxnId="{87F5EF4D-CA07-420B-823F-6A5A6EF130C3}">
      <dgm:prSet/>
      <dgm:spPr/>
      <dgm:t>
        <a:bodyPr/>
        <a:lstStyle/>
        <a:p>
          <a:endParaRPr lang="ru-RU"/>
        </a:p>
      </dgm:t>
    </dgm:pt>
    <dgm:pt modelId="{5831A21A-1C73-48D2-9FFA-B51529AEF030}" type="sibTrans" cxnId="{87F5EF4D-CA07-420B-823F-6A5A6EF130C3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B3807FDF-AEBB-4D58-B1B8-DD78634D9812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Формализация моделируемой системы</a:t>
          </a:r>
        </a:p>
      </dgm:t>
    </dgm:pt>
    <dgm:pt modelId="{37B17A72-0956-4B03-B0F1-781A0E52B185}" type="parTrans" cxnId="{8C7DABDE-2BF0-4A26-A358-43DE113B308B}">
      <dgm:prSet/>
      <dgm:spPr/>
      <dgm:t>
        <a:bodyPr/>
        <a:lstStyle/>
        <a:p>
          <a:endParaRPr lang="ru-RU"/>
        </a:p>
      </dgm:t>
    </dgm:pt>
    <dgm:pt modelId="{9709A3C3-0070-4E7D-B5FD-246D350947B4}" type="sibTrans" cxnId="{8C7DABDE-2BF0-4A26-A358-43DE113B308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624615B-C1C8-4274-91C7-32D25761428C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Проектирование имитационной модели</a:t>
          </a:r>
        </a:p>
      </dgm:t>
    </dgm:pt>
    <dgm:pt modelId="{F1B94D2D-94EC-4FBE-845F-18A01778BB3F}" type="parTrans" cxnId="{FE3EE7ED-DDBC-4635-943F-6E2358839CDA}">
      <dgm:prSet/>
      <dgm:spPr/>
      <dgm:t>
        <a:bodyPr/>
        <a:lstStyle/>
        <a:p>
          <a:endParaRPr lang="ru-RU"/>
        </a:p>
      </dgm:t>
    </dgm:pt>
    <dgm:pt modelId="{A3152436-DBFA-4D3C-A2B4-94432A9713ED}" type="sibTrans" cxnId="{FE3EE7ED-DDBC-4635-943F-6E2358839CD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C94FE34-8C44-469C-8D1A-121515E5C509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Планирование имитационного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эксперимента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69A63E3-EAE0-4687-BD2B-EBDC942093FD}" type="parTrans" cxnId="{9B23BC7D-6830-4DD0-872D-149CEF687BC3}">
      <dgm:prSet/>
      <dgm:spPr/>
      <dgm:t>
        <a:bodyPr/>
        <a:lstStyle/>
        <a:p>
          <a:endParaRPr lang="ru-RU"/>
        </a:p>
      </dgm:t>
    </dgm:pt>
    <dgm:pt modelId="{7E186387-6389-4654-BD7D-A40C607E7C24}" type="sibTrans" cxnId="{9B23BC7D-6830-4DD0-872D-149CEF687BC3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4061C39-7342-49A9-854A-F05F111AE021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Проведение оптимизационного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эксперимента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727673C-B08D-4E56-84CA-AB8B66F0AFEE}" type="parTrans" cxnId="{FC10E60F-59CA-4878-8834-45CC856D0FAA}">
      <dgm:prSet/>
      <dgm:spPr/>
      <dgm:t>
        <a:bodyPr/>
        <a:lstStyle/>
        <a:p>
          <a:endParaRPr lang="ru-RU"/>
        </a:p>
      </dgm:t>
    </dgm:pt>
    <dgm:pt modelId="{1D909F70-5C58-467F-9B81-C97393407A32}" type="sibTrans" cxnId="{FC10E60F-59CA-4878-8834-45CC856D0FA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1F6E577-5C91-431F-9095-8D29A4089466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Обработка результатов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эксперимента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7821CAE-35B3-4755-9754-CD1A670F83DA}" type="parTrans" cxnId="{216FD09C-C6DB-42BD-86FC-356983E2ECE1}">
      <dgm:prSet/>
      <dgm:spPr/>
      <dgm:t>
        <a:bodyPr/>
        <a:lstStyle/>
        <a:p>
          <a:endParaRPr lang="ru-RU"/>
        </a:p>
      </dgm:t>
    </dgm:pt>
    <dgm:pt modelId="{7D739F21-C00E-47E9-BC61-4999A9F2E835}" type="sibTrans" cxnId="{216FD09C-C6DB-42BD-86FC-356983E2ECE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ED0021E-6361-4960-A0C8-939F8E4EC88A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Интерпретация полученных результатов</a:t>
          </a:r>
        </a:p>
      </dgm:t>
    </dgm:pt>
    <dgm:pt modelId="{65031158-7083-4326-873D-6383C5BA980D}" type="parTrans" cxnId="{54406E16-134B-471A-930F-98B00E17FEBF}">
      <dgm:prSet/>
      <dgm:spPr/>
      <dgm:t>
        <a:bodyPr/>
        <a:lstStyle/>
        <a:p>
          <a:endParaRPr lang="ru-RU"/>
        </a:p>
      </dgm:t>
    </dgm:pt>
    <dgm:pt modelId="{2F3F6146-7E3D-4067-AE98-BE3AA390AE9A}" type="sibTrans" cxnId="{54406E16-134B-471A-930F-98B00E17FEBF}">
      <dgm:prSet/>
      <dgm:spPr/>
      <dgm:t>
        <a:bodyPr/>
        <a:lstStyle/>
        <a:p>
          <a:endParaRPr lang="ru-RU"/>
        </a:p>
      </dgm:t>
    </dgm:pt>
    <dgm:pt modelId="{83CF3836-88AB-40F8-AEF9-A4DE7AE00C1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Параметры модели системы соответствуют реальной системе?</a:t>
          </a:r>
          <a:b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21EB1F-7984-452A-9F80-CE4585C64DDE}" type="parTrans" cxnId="{8C1024B7-ACCD-467D-B30B-CBEAAABEF0B1}">
      <dgm:prSet/>
      <dgm:spPr/>
      <dgm:t>
        <a:bodyPr/>
        <a:lstStyle/>
        <a:p>
          <a:endParaRPr lang="ru-RU"/>
        </a:p>
      </dgm:t>
    </dgm:pt>
    <dgm:pt modelId="{47A45534-A871-4F4D-9C62-4BD473CCF962}" type="sibTrans" cxnId="{8C1024B7-ACCD-467D-B30B-CBEAAABEF0B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B45CCEB-6E2D-4BEB-A1EB-B5FF10EC0DC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Требуется уточнение исходных параметров?</a:t>
          </a:r>
          <a:b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нет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4924E4-E1AE-4DB4-ABE0-6180D8C07EB1}" type="parTrans" cxnId="{D5189152-62C3-42B1-92D8-AB0EF53F0210}">
      <dgm:prSet/>
      <dgm:spPr/>
      <dgm:t>
        <a:bodyPr/>
        <a:lstStyle/>
        <a:p>
          <a:endParaRPr lang="ru-RU"/>
        </a:p>
      </dgm:t>
    </dgm:pt>
    <dgm:pt modelId="{3AF66850-8FAF-4901-B1BD-7C52A8E4DFAB}" type="sibTrans" cxnId="{D5189152-62C3-42B1-92D8-AB0EF53F0210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B8E2190-37F3-4D6E-A0E8-BDF8AA1A42FA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Полученные результаты соответствуют реальной системе?</a:t>
          </a:r>
          <a:b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DF9588-BE51-4304-A0EC-F276733290A5}" type="parTrans" cxnId="{C93FCE1A-2DF8-4984-95E7-A4A88FF4F435}">
      <dgm:prSet/>
      <dgm:spPr/>
      <dgm:t>
        <a:bodyPr/>
        <a:lstStyle/>
        <a:p>
          <a:endParaRPr lang="ru-RU"/>
        </a:p>
      </dgm:t>
    </dgm:pt>
    <dgm:pt modelId="{80CB33BD-7087-41B6-AFB4-09CCE2601813}" type="sibTrans" cxnId="{C93FCE1A-2DF8-4984-95E7-A4A88FF4F435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7080CC2-252B-4D70-BFB2-4F2BFA1D601D}" type="pres">
      <dgm:prSet presAssocID="{364A395E-221D-41A5-B156-02B2ED24A3BA}" presName="linearFlow" presStyleCnt="0">
        <dgm:presLayoutVars>
          <dgm:resizeHandles val="exact"/>
        </dgm:presLayoutVars>
      </dgm:prSet>
      <dgm:spPr/>
    </dgm:pt>
    <dgm:pt modelId="{3B876ACA-6B78-4FCC-A6F6-067DBF17C038}" type="pres">
      <dgm:prSet presAssocID="{E87C9683-11A7-41FD-8B09-96B7211A31AD}" presName="node" presStyleLbl="node1" presStyleIdx="0" presStyleCnt="11" custScaleX="584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F3887-E515-4A35-B86D-A33C0273F05B}" type="pres">
      <dgm:prSet presAssocID="{75FA5735-0525-4ABB-BC7D-E1F545F32926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24DEB38F-3142-469D-B7A4-C84E113EF44A}" type="pres">
      <dgm:prSet presAssocID="{75FA5735-0525-4ABB-BC7D-E1F545F32926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DBFC609E-2E27-4FDD-8FAD-6C5E3D165065}" type="pres">
      <dgm:prSet presAssocID="{61C744C1-E2F4-4DD4-86F9-B48A0C84A18E}" presName="node" presStyleLbl="node1" presStyleIdx="1" presStyleCnt="11" custScaleX="586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83457-470C-4A8F-8942-8585FB205980}" type="pres">
      <dgm:prSet presAssocID="{5831A21A-1C73-48D2-9FFA-B51529AEF030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C5BB2245-0791-4B13-8A08-300B59958455}" type="pres">
      <dgm:prSet presAssocID="{5831A21A-1C73-48D2-9FFA-B51529AEF030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3D470446-307B-49D9-B51A-FA3F81A93B3A}" type="pres">
      <dgm:prSet presAssocID="{B3807FDF-AEBB-4D58-B1B8-DD78634D9812}" presName="node" presStyleLbl="node1" presStyleIdx="2" presStyleCnt="11" custScaleX="586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45369-B7B7-4A88-9DEB-95BFCB5B17A4}" type="pres">
      <dgm:prSet presAssocID="{9709A3C3-0070-4E7D-B5FD-246D350947B4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623D5796-8572-424E-9DB8-9AF6C777DA1F}" type="pres">
      <dgm:prSet presAssocID="{9709A3C3-0070-4E7D-B5FD-246D350947B4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9353C54B-8229-4366-8E09-1A5E91361101}" type="pres">
      <dgm:prSet presAssocID="{83CF3836-88AB-40F8-AEF9-A4DE7AE00C11}" presName="node" presStyleLbl="node1" presStyleIdx="3" presStyleCnt="11" custScaleX="616569" custScaleY="226273">
        <dgm:presLayoutVars>
          <dgm:bulletEnabled val="1"/>
        </dgm:presLayoutVars>
      </dgm:prSet>
      <dgm:spPr>
        <a:prstGeom prst="flowChartDecision">
          <a:avLst/>
        </a:prstGeom>
      </dgm:spPr>
      <dgm:t>
        <a:bodyPr/>
        <a:lstStyle/>
        <a:p>
          <a:endParaRPr lang="ru-RU"/>
        </a:p>
      </dgm:t>
    </dgm:pt>
    <dgm:pt modelId="{F7EA951A-7FF7-4730-84E9-3783ADF2E25F}" type="pres">
      <dgm:prSet presAssocID="{47A45534-A871-4F4D-9C62-4BD473CCF962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C4C240FC-F999-4E05-AAD3-04BB9F0C6CCF}" type="pres">
      <dgm:prSet presAssocID="{47A45534-A871-4F4D-9C62-4BD473CCF962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A4B277AD-C7BD-4892-9BFC-0DC062F8E90C}" type="pres">
      <dgm:prSet presAssocID="{4624615B-C1C8-4274-91C7-32D25761428C}" presName="node" presStyleLbl="node1" presStyleIdx="4" presStyleCnt="11" custScaleX="586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800DC-E08D-4A2E-8FFC-6A0BE3D00AD1}" type="pres">
      <dgm:prSet presAssocID="{A3152436-DBFA-4D3C-A2B4-94432A9713ED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99EF3975-05C3-4D02-A6DE-37FDDBE112C9}" type="pres">
      <dgm:prSet presAssocID="{A3152436-DBFA-4D3C-A2B4-94432A9713ED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97BE7A01-F0DD-483E-8447-0EC1516C5289}" type="pres">
      <dgm:prSet presAssocID="{7B45CCEB-6E2D-4BEB-A1EB-B5FF10EC0DC1}" presName="node" presStyleLbl="node1" presStyleIdx="5" presStyleCnt="11" custScaleX="640752" custScaleY="176539">
        <dgm:presLayoutVars>
          <dgm:bulletEnabled val="1"/>
        </dgm:presLayoutVars>
      </dgm:prSet>
      <dgm:spPr>
        <a:prstGeom prst="flowChartDecision">
          <a:avLst/>
        </a:prstGeom>
      </dgm:spPr>
      <dgm:t>
        <a:bodyPr/>
        <a:lstStyle/>
        <a:p>
          <a:endParaRPr lang="ru-RU"/>
        </a:p>
      </dgm:t>
    </dgm:pt>
    <dgm:pt modelId="{440A5E09-3023-4B0D-B6BF-3E29711765C7}" type="pres">
      <dgm:prSet presAssocID="{3AF66850-8FAF-4901-B1BD-7C52A8E4DFAB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C9E7A50C-C4B4-44CB-9AF9-08E4B8FC0431}" type="pres">
      <dgm:prSet presAssocID="{3AF66850-8FAF-4901-B1BD-7C52A8E4DFAB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8AF0A14D-469A-4BD7-B507-98E1CB1E4436}" type="pres">
      <dgm:prSet presAssocID="{EC94FE34-8C44-469C-8D1A-121515E5C509}" presName="node" presStyleLbl="node1" presStyleIdx="6" presStyleCnt="11" custScaleX="586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8172D-A560-46A5-B547-383BB0B0ECEA}" type="pres">
      <dgm:prSet presAssocID="{7E186387-6389-4654-BD7D-A40C607E7C24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A6F583E3-B0A4-4D4E-B9B2-136C0C8B380E}" type="pres">
      <dgm:prSet presAssocID="{7E186387-6389-4654-BD7D-A40C607E7C24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B90217C1-D2E8-44CB-A0BC-A43ECE54C582}" type="pres">
      <dgm:prSet presAssocID="{A4061C39-7342-49A9-854A-F05F111AE021}" presName="node" presStyleLbl="node1" presStyleIdx="7" presStyleCnt="11" custScaleX="586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A8F25-EF2D-4AB7-BBEE-2753A977F76E}" type="pres">
      <dgm:prSet presAssocID="{1D909F70-5C58-467F-9B81-C97393407A32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BB1613B8-54CD-4172-A739-AE1F5D48ED6C}" type="pres">
      <dgm:prSet presAssocID="{1D909F70-5C58-467F-9B81-C97393407A32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DA4C4898-B47B-467F-8BE3-E52A0EF36E6C}" type="pres">
      <dgm:prSet presAssocID="{51F6E577-5C91-431F-9095-8D29A4089466}" presName="node" presStyleLbl="node1" presStyleIdx="8" presStyleCnt="11" custScaleX="586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5B2AC-69D4-48F8-9D42-3374B08DEE5E}" type="pres">
      <dgm:prSet presAssocID="{7D739F21-C00E-47E9-BC61-4999A9F2E835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48202BDD-68D6-40B3-936E-57775AE15434}" type="pres">
      <dgm:prSet presAssocID="{7D739F21-C00E-47E9-BC61-4999A9F2E835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4E030C09-B90C-43DA-B27D-EDF3AF8DA105}" type="pres">
      <dgm:prSet presAssocID="{DB8E2190-37F3-4D6E-A0E8-BDF8AA1A42FA}" presName="node" presStyleLbl="node1" presStyleIdx="9" presStyleCnt="11" custScaleX="628662" custScaleY="260654">
        <dgm:presLayoutVars>
          <dgm:bulletEnabled val="1"/>
        </dgm:presLayoutVars>
      </dgm:prSet>
      <dgm:spPr>
        <a:prstGeom prst="flowChartDecision">
          <a:avLst/>
        </a:prstGeom>
      </dgm:spPr>
      <dgm:t>
        <a:bodyPr/>
        <a:lstStyle/>
        <a:p>
          <a:endParaRPr lang="ru-RU"/>
        </a:p>
      </dgm:t>
    </dgm:pt>
    <dgm:pt modelId="{7587521F-8091-4978-983C-3F650CA4DB64}" type="pres">
      <dgm:prSet presAssocID="{80CB33BD-7087-41B6-AFB4-09CCE2601813}" presName="sibTrans" presStyleLbl="sibTrans2D1" presStyleIdx="9" presStyleCnt="10"/>
      <dgm:spPr/>
      <dgm:t>
        <a:bodyPr/>
        <a:lstStyle/>
        <a:p>
          <a:endParaRPr lang="ru-RU"/>
        </a:p>
      </dgm:t>
    </dgm:pt>
    <dgm:pt modelId="{336FA4AA-AD7F-40E2-87C6-A8EB5A39213B}" type="pres">
      <dgm:prSet presAssocID="{80CB33BD-7087-41B6-AFB4-09CCE2601813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5BAB9AC7-A634-4883-85AE-9865C19ED516}" type="pres">
      <dgm:prSet presAssocID="{4ED0021E-6361-4960-A0C8-939F8E4EC88A}" presName="node" presStyleLbl="node1" presStyleIdx="10" presStyleCnt="11" custScaleX="586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AC4A30-FAE9-4777-A3B4-15B9A339BD25}" type="presOf" srcId="{3AF66850-8FAF-4901-B1BD-7C52A8E4DFAB}" destId="{C9E7A50C-C4B4-44CB-9AF9-08E4B8FC0431}" srcOrd="1" destOrd="0" presId="urn:microsoft.com/office/officeart/2005/8/layout/process2"/>
    <dgm:cxn modelId="{C5798954-A0E8-4168-A642-EE5E36C1D025}" type="presOf" srcId="{5831A21A-1C73-48D2-9FFA-B51529AEF030}" destId="{C5BB2245-0791-4B13-8A08-300B59958455}" srcOrd="1" destOrd="0" presId="urn:microsoft.com/office/officeart/2005/8/layout/process2"/>
    <dgm:cxn modelId="{B4E04A79-0667-48EE-8B36-61E7DDBB95AC}" srcId="{364A395E-221D-41A5-B156-02B2ED24A3BA}" destId="{E87C9683-11A7-41FD-8B09-96B7211A31AD}" srcOrd="0" destOrd="0" parTransId="{7D71233D-4682-4840-8C5C-BD3FE9014DBC}" sibTransId="{75FA5735-0525-4ABB-BC7D-E1F545F32926}"/>
    <dgm:cxn modelId="{E8FB2AA3-1A9E-47F8-AEC7-F69977147011}" type="presOf" srcId="{364A395E-221D-41A5-B156-02B2ED24A3BA}" destId="{17080CC2-252B-4D70-BFB2-4F2BFA1D601D}" srcOrd="0" destOrd="0" presId="urn:microsoft.com/office/officeart/2005/8/layout/process2"/>
    <dgm:cxn modelId="{E4918CFC-0EE0-498F-AB31-70D5AEFF6C57}" type="presOf" srcId="{5831A21A-1C73-48D2-9FFA-B51529AEF030}" destId="{14683457-470C-4A8F-8942-8585FB205980}" srcOrd="0" destOrd="0" presId="urn:microsoft.com/office/officeart/2005/8/layout/process2"/>
    <dgm:cxn modelId="{87F5EF4D-CA07-420B-823F-6A5A6EF130C3}" srcId="{364A395E-221D-41A5-B156-02B2ED24A3BA}" destId="{61C744C1-E2F4-4DD4-86F9-B48A0C84A18E}" srcOrd="1" destOrd="0" parTransId="{502C8B52-8A67-44F9-BBCD-AA9B99873BCC}" sibTransId="{5831A21A-1C73-48D2-9FFA-B51529AEF030}"/>
    <dgm:cxn modelId="{386E4E7F-3D2B-46E1-9557-3F0881FD6685}" type="presOf" srcId="{9709A3C3-0070-4E7D-B5FD-246D350947B4}" destId="{623D5796-8572-424E-9DB8-9AF6C777DA1F}" srcOrd="1" destOrd="0" presId="urn:microsoft.com/office/officeart/2005/8/layout/process2"/>
    <dgm:cxn modelId="{0CC031F4-6749-4FE1-822B-705CD00518F9}" type="presOf" srcId="{75FA5735-0525-4ABB-BC7D-E1F545F32926}" destId="{24DEB38F-3142-469D-B7A4-C84E113EF44A}" srcOrd="1" destOrd="0" presId="urn:microsoft.com/office/officeart/2005/8/layout/process2"/>
    <dgm:cxn modelId="{E9043EB0-4780-4FBF-84CE-7844EF65BFA6}" type="presOf" srcId="{4624615B-C1C8-4274-91C7-32D25761428C}" destId="{A4B277AD-C7BD-4892-9BFC-0DC062F8E90C}" srcOrd="0" destOrd="0" presId="urn:microsoft.com/office/officeart/2005/8/layout/process2"/>
    <dgm:cxn modelId="{CD0429B7-73B1-4F5D-9751-09B4C77014E7}" type="presOf" srcId="{7E186387-6389-4654-BD7D-A40C607E7C24}" destId="{A6F583E3-B0A4-4D4E-B9B2-136C0C8B380E}" srcOrd="1" destOrd="0" presId="urn:microsoft.com/office/officeart/2005/8/layout/process2"/>
    <dgm:cxn modelId="{C93FCE1A-2DF8-4984-95E7-A4A88FF4F435}" srcId="{364A395E-221D-41A5-B156-02B2ED24A3BA}" destId="{DB8E2190-37F3-4D6E-A0E8-BDF8AA1A42FA}" srcOrd="9" destOrd="0" parTransId="{16DF9588-BE51-4304-A0EC-F276733290A5}" sibTransId="{80CB33BD-7087-41B6-AFB4-09CCE2601813}"/>
    <dgm:cxn modelId="{86F23B92-FDDC-4769-B38C-F29B86FE486B}" type="presOf" srcId="{4ED0021E-6361-4960-A0C8-939F8E4EC88A}" destId="{5BAB9AC7-A634-4883-85AE-9865C19ED516}" srcOrd="0" destOrd="0" presId="urn:microsoft.com/office/officeart/2005/8/layout/process2"/>
    <dgm:cxn modelId="{0E5C1D14-B034-4F02-A0D8-B3436F0BFFBB}" type="presOf" srcId="{51F6E577-5C91-431F-9095-8D29A4089466}" destId="{DA4C4898-B47B-467F-8BE3-E52A0EF36E6C}" srcOrd="0" destOrd="0" presId="urn:microsoft.com/office/officeart/2005/8/layout/process2"/>
    <dgm:cxn modelId="{B084F110-4005-4775-B32D-C4E1BDABAB33}" type="presOf" srcId="{47A45534-A871-4F4D-9C62-4BD473CCF962}" destId="{F7EA951A-7FF7-4730-84E9-3783ADF2E25F}" srcOrd="0" destOrd="0" presId="urn:microsoft.com/office/officeart/2005/8/layout/process2"/>
    <dgm:cxn modelId="{77934F29-E1D8-42AC-B1F7-827FBCB11812}" type="presOf" srcId="{7E186387-6389-4654-BD7D-A40C607E7C24}" destId="{3EE8172D-A560-46A5-B547-383BB0B0ECEA}" srcOrd="0" destOrd="0" presId="urn:microsoft.com/office/officeart/2005/8/layout/process2"/>
    <dgm:cxn modelId="{0C8D8F80-8445-4D38-A8EB-A094580C144E}" type="presOf" srcId="{7D739F21-C00E-47E9-BC61-4999A9F2E835}" destId="{48202BDD-68D6-40B3-936E-57775AE15434}" srcOrd="1" destOrd="0" presId="urn:microsoft.com/office/officeart/2005/8/layout/process2"/>
    <dgm:cxn modelId="{7F2D036F-D934-4967-9702-05C4B21E1754}" type="presOf" srcId="{7D739F21-C00E-47E9-BC61-4999A9F2E835}" destId="{AB65B2AC-69D4-48F8-9D42-3374B08DEE5E}" srcOrd="0" destOrd="0" presId="urn:microsoft.com/office/officeart/2005/8/layout/process2"/>
    <dgm:cxn modelId="{9B23BC7D-6830-4DD0-872D-149CEF687BC3}" srcId="{364A395E-221D-41A5-B156-02B2ED24A3BA}" destId="{EC94FE34-8C44-469C-8D1A-121515E5C509}" srcOrd="6" destOrd="0" parTransId="{F69A63E3-EAE0-4687-BD2B-EBDC942093FD}" sibTransId="{7E186387-6389-4654-BD7D-A40C607E7C24}"/>
    <dgm:cxn modelId="{1B43923E-F15C-48A1-9221-84DD8EEA0DCF}" type="presOf" srcId="{EC94FE34-8C44-469C-8D1A-121515E5C509}" destId="{8AF0A14D-469A-4BD7-B507-98E1CB1E4436}" srcOrd="0" destOrd="0" presId="urn:microsoft.com/office/officeart/2005/8/layout/process2"/>
    <dgm:cxn modelId="{C947A679-E7AD-46C3-AAF6-FF110AE2089C}" type="presOf" srcId="{A3152436-DBFA-4D3C-A2B4-94432A9713ED}" destId="{3C5800DC-E08D-4A2E-8FFC-6A0BE3D00AD1}" srcOrd="0" destOrd="0" presId="urn:microsoft.com/office/officeart/2005/8/layout/process2"/>
    <dgm:cxn modelId="{8C1024B7-ACCD-467D-B30B-CBEAAABEF0B1}" srcId="{364A395E-221D-41A5-B156-02B2ED24A3BA}" destId="{83CF3836-88AB-40F8-AEF9-A4DE7AE00C11}" srcOrd="3" destOrd="0" parTransId="{0921EB1F-7984-452A-9F80-CE4585C64DDE}" sibTransId="{47A45534-A871-4F4D-9C62-4BD473CCF962}"/>
    <dgm:cxn modelId="{54406E16-134B-471A-930F-98B00E17FEBF}" srcId="{364A395E-221D-41A5-B156-02B2ED24A3BA}" destId="{4ED0021E-6361-4960-A0C8-939F8E4EC88A}" srcOrd="10" destOrd="0" parTransId="{65031158-7083-4326-873D-6383C5BA980D}" sibTransId="{2F3F6146-7E3D-4067-AE98-BE3AA390AE9A}"/>
    <dgm:cxn modelId="{631027BB-9043-44AA-A181-554E077CB0A1}" type="presOf" srcId="{1D909F70-5C58-467F-9B81-C97393407A32}" destId="{43FA8F25-EF2D-4AB7-BBEE-2753A977F76E}" srcOrd="0" destOrd="0" presId="urn:microsoft.com/office/officeart/2005/8/layout/process2"/>
    <dgm:cxn modelId="{8C7DABDE-2BF0-4A26-A358-43DE113B308B}" srcId="{364A395E-221D-41A5-B156-02B2ED24A3BA}" destId="{B3807FDF-AEBB-4D58-B1B8-DD78634D9812}" srcOrd="2" destOrd="0" parTransId="{37B17A72-0956-4B03-B0F1-781A0E52B185}" sibTransId="{9709A3C3-0070-4E7D-B5FD-246D350947B4}"/>
    <dgm:cxn modelId="{216FD09C-C6DB-42BD-86FC-356983E2ECE1}" srcId="{364A395E-221D-41A5-B156-02B2ED24A3BA}" destId="{51F6E577-5C91-431F-9095-8D29A4089466}" srcOrd="8" destOrd="0" parTransId="{A7821CAE-35B3-4755-9754-CD1A670F83DA}" sibTransId="{7D739F21-C00E-47E9-BC61-4999A9F2E835}"/>
    <dgm:cxn modelId="{8A7AF9C4-CAA3-4352-821A-39D0FDACC489}" type="presOf" srcId="{80CB33BD-7087-41B6-AFB4-09CCE2601813}" destId="{336FA4AA-AD7F-40E2-87C6-A8EB5A39213B}" srcOrd="1" destOrd="0" presId="urn:microsoft.com/office/officeart/2005/8/layout/process2"/>
    <dgm:cxn modelId="{189E0D79-0E94-49C7-A398-3EB86AE51193}" type="presOf" srcId="{75FA5735-0525-4ABB-BC7D-E1F545F32926}" destId="{E36F3887-E515-4A35-B86D-A33C0273F05B}" srcOrd="0" destOrd="0" presId="urn:microsoft.com/office/officeart/2005/8/layout/process2"/>
    <dgm:cxn modelId="{6DCD7EDB-EAB8-4099-B437-23D5F04BAAA4}" type="presOf" srcId="{61C744C1-E2F4-4DD4-86F9-B48A0C84A18E}" destId="{DBFC609E-2E27-4FDD-8FAD-6C5E3D165065}" srcOrd="0" destOrd="0" presId="urn:microsoft.com/office/officeart/2005/8/layout/process2"/>
    <dgm:cxn modelId="{F12439F0-8E23-42C7-B5F2-B64B2579E70B}" type="presOf" srcId="{DB8E2190-37F3-4D6E-A0E8-BDF8AA1A42FA}" destId="{4E030C09-B90C-43DA-B27D-EDF3AF8DA105}" srcOrd="0" destOrd="0" presId="urn:microsoft.com/office/officeart/2005/8/layout/process2"/>
    <dgm:cxn modelId="{B1D346E9-36B2-41BE-B867-EA4DAD5DD1F8}" type="presOf" srcId="{9709A3C3-0070-4E7D-B5FD-246D350947B4}" destId="{2D845369-B7B7-4A88-9DEB-95BFCB5B17A4}" srcOrd="0" destOrd="0" presId="urn:microsoft.com/office/officeart/2005/8/layout/process2"/>
    <dgm:cxn modelId="{95D24F70-CEF0-43B6-835C-8DED47AFE7FF}" type="presOf" srcId="{B3807FDF-AEBB-4D58-B1B8-DD78634D9812}" destId="{3D470446-307B-49D9-B51A-FA3F81A93B3A}" srcOrd="0" destOrd="0" presId="urn:microsoft.com/office/officeart/2005/8/layout/process2"/>
    <dgm:cxn modelId="{FB6AFE84-E8DF-4D15-A866-1567AEFF4EA5}" type="presOf" srcId="{1D909F70-5C58-467F-9B81-C97393407A32}" destId="{BB1613B8-54CD-4172-A739-AE1F5D48ED6C}" srcOrd="1" destOrd="0" presId="urn:microsoft.com/office/officeart/2005/8/layout/process2"/>
    <dgm:cxn modelId="{5F6E76C6-3F7E-4CF8-9AE2-5E96CB756FAD}" type="presOf" srcId="{80CB33BD-7087-41B6-AFB4-09CCE2601813}" destId="{7587521F-8091-4978-983C-3F650CA4DB64}" srcOrd="0" destOrd="0" presId="urn:microsoft.com/office/officeart/2005/8/layout/process2"/>
    <dgm:cxn modelId="{CE5991D2-8CC0-454B-92B7-9C399D4FED24}" type="presOf" srcId="{47A45534-A871-4F4D-9C62-4BD473CCF962}" destId="{C4C240FC-F999-4E05-AAD3-04BB9F0C6CCF}" srcOrd="1" destOrd="0" presId="urn:microsoft.com/office/officeart/2005/8/layout/process2"/>
    <dgm:cxn modelId="{19A5902D-73A4-49B2-BB09-94D39DE48F90}" type="presOf" srcId="{A3152436-DBFA-4D3C-A2B4-94432A9713ED}" destId="{99EF3975-05C3-4D02-A6DE-37FDDBE112C9}" srcOrd="1" destOrd="0" presId="urn:microsoft.com/office/officeart/2005/8/layout/process2"/>
    <dgm:cxn modelId="{D5189152-62C3-42B1-92D8-AB0EF53F0210}" srcId="{364A395E-221D-41A5-B156-02B2ED24A3BA}" destId="{7B45CCEB-6E2D-4BEB-A1EB-B5FF10EC0DC1}" srcOrd="5" destOrd="0" parTransId="{284924E4-E1AE-4DB4-ABE0-6180D8C07EB1}" sibTransId="{3AF66850-8FAF-4901-B1BD-7C52A8E4DFAB}"/>
    <dgm:cxn modelId="{B44E0732-9C0A-40AF-8DBF-D49C29DF6E93}" type="presOf" srcId="{A4061C39-7342-49A9-854A-F05F111AE021}" destId="{B90217C1-D2E8-44CB-A0BC-A43ECE54C582}" srcOrd="0" destOrd="0" presId="urn:microsoft.com/office/officeart/2005/8/layout/process2"/>
    <dgm:cxn modelId="{FE3EE7ED-DDBC-4635-943F-6E2358839CDA}" srcId="{364A395E-221D-41A5-B156-02B2ED24A3BA}" destId="{4624615B-C1C8-4274-91C7-32D25761428C}" srcOrd="4" destOrd="0" parTransId="{F1B94D2D-94EC-4FBE-845F-18A01778BB3F}" sibTransId="{A3152436-DBFA-4D3C-A2B4-94432A9713ED}"/>
    <dgm:cxn modelId="{D449968C-8C5F-4E0D-B0AE-A4C5C7FD56BE}" type="presOf" srcId="{83CF3836-88AB-40F8-AEF9-A4DE7AE00C11}" destId="{9353C54B-8229-4366-8E09-1A5E91361101}" srcOrd="0" destOrd="0" presId="urn:microsoft.com/office/officeart/2005/8/layout/process2"/>
    <dgm:cxn modelId="{91E39439-EF2E-40C5-A38B-A34D5FAECD26}" type="presOf" srcId="{3AF66850-8FAF-4901-B1BD-7C52A8E4DFAB}" destId="{440A5E09-3023-4B0D-B6BF-3E29711765C7}" srcOrd="0" destOrd="0" presId="urn:microsoft.com/office/officeart/2005/8/layout/process2"/>
    <dgm:cxn modelId="{F7446BB0-6919-4DB7-B9E4-F85436138477}" type="presOf" srcId="{E87C9683-11A7-41FD-8B09-96B7211A31AD}" destId="{3B876ACA-6B78-4FCC-A6F6-067DBF17C038}" srcOrd="0" destOrd="0" presId="urn:microsoft.com/office/officeart/2005/8/layout/process2"/>
    <dgm:cxn modelId="{1A7C1A84-91EB-4D2B-8CE1-388520D18B9C}" type="presOf" srcId="{7B45CCEB-6E2D-4BEB-A1EB-B5FF10EC0DC1}" destId="{97BE7A01-F0DD-483E-8447-0EC1516C5289}" srcOrd="0" destOrd="0" presId="urn:microsoft.com/office/officeart/2005/8/layout/process2"/>
    <dgm:cxn modelId="{FC10E60F-59CA-4878-8834-45CC856D0FAA}" srcId="{364A395E-221D-41A5-B156-02B2ED24A3BA}" destId="{A4061C39-7342-49A9-854A-F05F111AE021}" srcOrd="7" destOrd="0" parTransId="{4727673C-B08D-4E56-84CA-AB8B66F0AFEE}" sibTransId="{1D909F70-5C58-467F-9B81-C97393407A32}"/>
    <dgm:cxn modelId="{87A14CF5-71E1-44DD-8D60-EC94CAFF39B5}" type="presParOf" srcId="{17080CC2-252B-4D70-BFB2-4F2BFA1D601D}" destId="{3B876ACA-6B78-4FCC-A6F6-067DBF17C038}" srcOrd="0" destOrd="0" presId="urn:microsoft.com/office/officeart/2005/8/layout/process2"/>
    <dgm:cxn modelId="{202F5C70-389A-409E-8EE7-CF700C490AFE}" type="presParOf" srcId="{17080CC2-252B-4D70-BFB2-4F2BFA1D601D}" destId="{E36F3887-E515-4A35-B86D-A33C0273F05B}" srcOrd="1" destOrd="0" presId="urn:microsoft.com/office/officeart/2005/8/layout/process2"/>
    <dgm:cxn modelId="{66D549DD-EC0E-4F1B-A2EF-3285750C60E3}" type="presParOf" srcId="{E36F3887-E515-4A35-B86D-A33C0273F05B}" destId="{24DEB38F-3142-469D-B7A4-C84E113EF44A}" srcOrd="0" destOrd="0" presId="urn:microsoft.com/office/officeart/2005/8/layout/process2"/>
    <dgm:cxn modelId="{D846D4D3-C586-42C4-8958-461EBC61AB1E}" type="presParOf" srcId="{17080CC2-252B-4D70-BFB2-4F2BFA1D601D}" destId="{DBFC609E-2E27-4FDD-8FAD-6C5E3D165065}" srcOrd="2" destOrd="0" presId="urn:microsoft.com/office/officeart/2005/8/layout/process2"/>
    <dgm:cxn modelId="{B61ABDBF-7D58-40F1-9DB5-E0A0B35326C6}" type="presParOf" srcId="{17080CC2-252B-4D70-BFB2-4F2BFA1D601D}" destId="{14683457-470C-4A8F-8942-8585FB205980}" srcOrd="3" destOrd="0" presId="urn:microsoft.com/office/officeart/2005/8/layout/process2"/>
    <dgm:cxn modelId="{9F0017DB-98A6-468A-803C-A8F6F1DAB02E}" type="presParOf" srcId="{14683457-470C-4A8F-8942-8585FB205980}" destId="{C5BB2245-0791-4B13-8A08-300B59958455}" srcOrd="0" destOrd="0" presId="urn:microsoft.com/office/officeart/2005/8/layout/process2"/>
    <dgm:cxn modelId="{FD39F930-ED44-4DF1-B2D2-30FDAAB23D09}" type="presParOf" srcId="{17080CC2-252B-4D70-BFB2-4F2BFA1D601D}" destId="{3D470446-307B-49D9-B51A-FA3F81A93B3A}" srcOrd="4" destOrd="0" presId="urn:microsoft.com/office/officeart/2005/8/layout/process2"/>
    <dgm:cxn modelId="{162AAFF0-B3D0-4387-AF46-5726E0F898B4}" type="presParOf" srcId="{17080CC2-252B-4D70-BFB2-4F2BFA1D601D}" destId="{2D845369-B7B7-4A88-9DEB-95BFCB5B17A4}" srcOrd="5" destOrd="0" presId="urn:microsoft.com/office/officeart/2005/8/layout/process2"/>
    <dgm:cxn modelId="{918FF7FD-4462-4CDC-8FCA-A3AC04BA48F7}" type="presParOf" srcId="{2D845369-B7B7-4A88-9DEB-95BFCB5B17A4}" destId="{623D5796-8572-424E-9DB8-9AF6C777DA1F}" srcOrd="0" destOrd="0" presId="urn:microsoft.com/office/officeart/2005/8/layout/process2"/>
    <dgm:cxn modelId="{E786A543-F476-43E5-A9A6-56769C06F0B3}" type="presParOf" srcId="{17080CC2-252B-4D70-BFB2-4F2BFA1D601D}" destId="{9353C54B-8229-4366-8E09-1A5E91361101}" srcOrd="6" destOrd="0" presId="urn:microsoft.com/office/officeart/2005/8/layout/process2"/>
    <dgm:cxn modelId="{4D00946B-AF1E-4547-8389-D85D4E76389A}" type="presParOf" srcId="{17080CC2-252B-4D70-BFB2-4F2BFA1D601D}" destId="{F7EA951A-7FF7-4730-84E9-3783ADF2E25F}" srcOrd="7" destOrd="0" presId="urn:microsoft.com/office/officeart/2005/8/layout/process2"/>
    <dgm:cxn modelId="{9BD39DEB-19F7-4FFD-ADE6-ECF34AE56528}" type="presParOf" srcId="{F7EA951A-7FF7-4730-84E9-3783ADF2E25F}" destId="{C4C240FC-F999-4E05-AAD3-04BB9F0C6CCF}" srcOrd="0" destOrd="0" presId="urn:microsoft.com/office/officeart/2005/8/layout/process2"/>
    <dgm:cxn modelId="{1E816F08-3DC1-4C38-BE35-8FB43011EEA5}" type="presParOf" srcId="{17080CC2-252B-4D70-BFB2-4F2BFA1D601D}" destId="{A4B277AD-C7BD-4892-9BFC-0DC062F8E90C}" srcOrd="8" destOrd="0" presId="urn:microsoft.com/office/officeart/2005/8/layout/process2"/>
    <dgm:cxn modelId="{5ACE84CD-2623-4414-A58A-AFD529A49BF0}" type="presParOf" srcId="{17080CC2-252B-4D70-BFB2-4F2BFA1D601D}" destId="{3C5800DC-E08D-4A2E-8FFC-6A0BE3D00AD1}" srcOrd="9" destOrd="0" presId="urn:microsoft.com/office/officeart/2005/8/layout/process2"/>
    <dgm:cxn modelId="{0C46AF48-9561-42EC-96A6-52C806404201}" type="presParOf" srcId="{3C5800DC-E08D-4A2E-8FFC-6A0BE3D00AD1}" destId="{99EF3975-05C3-4D02-A6DE-37FDDBE112C9}" srcOrd="0" destOrd="0" presId="urn:microsoft.com/office/officeart/2005/8/layout/process2"/>
    <dgm:cxn modelId="{3E5A4071-E5EC-49BC-8871-B46EF9B2D38F}" type="presParOf" srcId="{17080CC2-252B-4D70-BFB2-4F2BFA1D601D}" destId="{97BE7A01-F0DD-483E-8447-0EC1516C5289}" srcOrd="10" destOrd="0" presId="urn:microsoft.com/office/officeart/2005/8/layout/process2"/>
    <dgm:cxn modelId="{1E7B71BF-F52C-411A-9A97-0C2B755011EF}" type="presParOf" srcId="{17080CC2-252B-4D70-BFB2-4F2BFA1D601D}" destId="{440A5E09-3023-4B0D-B6BF-3E29711765C7}" srcOrd="11" destOrd="0" presId="urn:microsoft.com/office/officeart/2005/8/layout/process2"/>
    <dgm:cxn modelId="{A7BB2365-5C5A-4B85-9721-A719669A6970}" type="presParOf" srcId="{440A5E09-3023-4B0D-B6BF-3E29711765C7}" destId="{C9E7A50C-C4B4-44CB-9AF9-08E4B8FC0431}" srcOrd="0" destOrd="0" presId="urn:microsoft.com/office/officeart/2005/8/layout/process2"/>
    <dgm:cxn modelId="{47F4EB93-7896-4F50-846F-38538E53FE46}" type="presParOf" srcId="{17080CC2-252B-4D70-BFB2-4F2BFA1D601D}" destId="{8AF0A14D-469A-4BD7-B507-98E1CB1E4436}" srcOrd="12" destOrd="0" presId="urn:microsoft.com/office/officeart/2005/8/layout/process2"/>
    <dgm:cxn modelId="{FC8D6FFF-5F35-47A8-9C49-4F3D6F8E280E}" type="presParOf" srcId="{17080CC2-252B-4D70-BFB2-4F2BFA1D601D}" destId="{3EE8172D-A560-46A5-B547-383BB0B0ECEA}" srcOrd="13" destOrd="0" presId="urn:microsoft.com/office/officeart/2005/8/layout/process2"/>
    <dgm:cxn modelId="{586C0205-7B07-42B6-84A1-14DAED8DA416}" type="presParOf" srcId="{3EE8172D-A560-46A5-B547-383BB0B0ECEA}" destId="{A6F583E3-B0A4-4D4E-B9B2-136C0C8B380E}" srcOrd="0" destOrd="0" presId="urn:microsoft.com/office/officeart/2005/8/layout/process2"/>
    <dgm:cxn modelId="{C61F5BB9-2C12-4BB9-9360-3E547DBACCF8}" type="presParOf" srcId="{17080CC2-252B-4D70-BFB2-4F2BFA1D601D}" destId="{B90217C1-D2E8-44CB-A0BC-A43ECE54C582}" srcOrd="14" destOrd="0" presId="urn:microsoft.com/office/officeart/2005/8/layout/process2"/>
    <dgm:cxn modelId="{5138CF5C-BFDC-453F-978B-1F7B055619E1}" type="presParOf" srcId="{17080CC2-252B-4D70-BFB2-4F2BFA1D601D}" destId="{43FA8F25-EF2D-4AB7-BBEE-2753A977F76E}" srcOrd="15" destOrd="0" presId="urn:microsoft.com/office/officeart/2005/8/layout/process2"/>
    <dgm:cxn modelId="{94F1405B-9587-4744-A061-29EBFCAB25A4}" type="presParOf" srcId="{43FA8F25-EF2D-4AB7-BBEE-2753A977F76E}" destId="{BB1613B8-54CD-4172-A739-AE1F5D48ED6C}" srcOrd="0" destOrd="0" presId="urn:microsoft.com/office/officeart/2005/8/layout/process2"/>
    <dgm:cxn modelId="{00361253-2E4B-40FF-B1D6-D5299760A213}" type="presParOf" srcId="{17080CC2-252B-4D70-BFB2-4F2BFA1D601D}" destId="{DA4C4898-B47B-467F-8BE3-E52A0EF36E6C}" srcOrd="16" destOrd="0" presId="urn:microsoft.com/office/officeart/2005/8/layout/process2"/>
    <dgm:cxn modelId="{A44D07D3-D939-4DB4-897A-DCF8A08E17A0}" type="presParOf" srcId="{17080CC2-252B-4D70-BFB2-4F2BFA1D601D}" destId="{AB65B2AC-69D4-48F8-9D42-3374B08DEE5E}" srcOrd="17" destOrd="0" presId="urn:microsoft.com/office/officeart/2005/8/layout/process2"/>
    <dgm:cxn modelId="{D8F324DB-2D58-4D9B-91B5-B6E3045AD51D}" type="presParOf" srcId="{AB65B2AC-69D4-48F8-9D42-3374B08DEE5E}" destId="{48202BDD-68D6-40B3-936E-57775AE15434}" srcOrd="0" destOrd="0" presId="urn:microsoft.com/office/officeart/2005/8/layout/process2"/>
    <dgm:cxn modelId="{A76C3A9F-8879-402C-8121-76A4F730CF59}" type="presParOf" srcId="{17080CC2-252B-4D70-BFB2-4F2BFA1D601D}" destId="{4E030C09-B90C-43DA-B27D-EDF3AF8DA105}" srcOrd="18" destOrd="0" presId="urn:microsoft.com/office/officeart/2005/8/layout/process2"/>
    <dgm:cxn modelId="{8DFA1760-EF95-4FAF-9636-85A1089CA88E}" type="presParOf" srcId="{17080CC2-252B-4D70-BFB2-4F2BFA1D601D}" destId="{7587521F-8091-4978-983C-3F650CA4DB64}" srcOrd="19" destOrd="0" presId="urn:microsoft.com/office/officeart/2005/8/layout/process2"/>
    <dgm:cxn modelId="{9E6B3BF5-D5BE-46F2-95B1-2EBE6D343AF3}" type="presParOf" srcId="{7587521F-8091-4978-983C-3F650CA4DB64}" destId="{336FA4AA-AD7F-40E2-87C6-A8EB5A39213B}" srcOrd="0" destOrd="0" presId="urn:microsoft.com/office/officeart/2005/8/layout/process2"/>
    <dgm:cxn modelId="{6BD9708C-6152-4D08-B474-961D1828B96B}" type="presParOf" srcId="{17080CC2-252B-4D70-BFB2-4F2BFA1D601D}" destId="{5BAB9AC7-A634-4883-85AE-9865C19ED516}" srcOrd="2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54BC75-281B-428B-8A73-15B641CFB671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58253C-31B4-4F49-A83F-96E0FD6725CD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Имитационные модели процессов учреждения здравоохранения</a:t>
          </a:r>
        </a:p>
      </dgm:t>
    </dgm:pt>
    <dgm:pt modelId="{39FEF5B9-36CC-4FC8-9109-20D9DF74858C}" type="parTrans" cxnId="{5AEA5336-9BF3-4202-A38E-4548550A62A8}">
      <dgm:prSet/>
      <dgm:spPr/>
      <dgm:t>
        <a:bodyPr/>
        <a:lstStyle/>
        <a:p>
          <a:endParaRPr lang="ru-RU"/>
        </a:p>
      </dgm:t>
    </dgm:pt>
    <dgm:pt modelId="{3576FAFE-86A2-419E-866A-3A6856C523FB}" type="sibTrans" cxnId="{5AEA5336-9BF3-4202-A38E-4548550A62A8}">
      <dgm:prSet/>
      <dgm:spPr/>
      <dgm:t>
        <a:bodyPr/>
        <a:lstStyle/>
        <a:p>
          <a:endParaRPr lang="ru-RU"/>
        </a:p>
      </dgm:t>
    </dgm:pt>
    <dgm:pt modelId="{C657765C-6358-4BE6-8825-035AEC27CE24}">
      <dgm:prSet phldrT="[Текст]" custT="1"/>
      <dgm:spPr/>
      <dgm:t>
        <a:bodyPr/>
        <a:lstStyle/>
        <a:p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Повышение качества </a:t>
          </a:r>
          <a:r>
            <a:rPr lang="ru-RU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управленческих </a:t>
          </a:r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решений</a:t>
          </a:r>
        </a:p>
      </dgm:t>
    </dgm:pt>
    <dgm:pt modelId="{FEC9FA7F-0420-49C4-8C0D-7BB8478CCC02}" type="parTrans" cxnId="{EB1296E3-2274-4186-A1FC-A9BB9EC40A62}">
      <dgm:prSet/>
      <dgm:spPr/>
      <dgm:t>
        <a:bodyPr/>
        <a:lstStyle/>
        <a:p>
          <a:endParaRPr lang="ru-RU"/>
        </a:p>
      </dgm:t>
    </dgm:pt>
    <dgm:pt modelId="{BE2B5A59-7DF2-442C-918B-40917B3CF973}" type="sibTrans" cxnId="{EB1296E3-2274-4186-A1FC-A9BB9EC40A62}">
      <dgm:prSet/>
      <dgm:spPr/>
      <dgm:t>
        <a:bodyPr/>
        <a:lstStyle/>
        <a:p>
          <a:endParaRPr lang="ru-RU"/>
        </a:p>
      </dgm:t>
    </dgm:pt>
    <dgm:pt modelId="{5A05D431-0697-47A8-A285-1A6F9B7A90E5}">
      <dgm:prSet phldrT="[Текст]" custT="1"/>
      <dgm:spPr/>
      <dgm:t>
        <a:bodyPr/>
        <a:lstStyle/>
        <a:p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и прогноз </a:t>
          </a:r>
          <a:r>
            <a:rPr lang="ru-RU" sz="11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госпитализа-ции</a:t>
          </a:r>
          <a:endParaRPr lang="ru-RU" sz="11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496CEE-0E53-4C46-8B3F-465B8B9C8020}" type="parTrans" cxnId="{9623D2B5-7BB2-4D4D-9BDE-D85744A173A1}">
      <dgm:prSet/>
      <dgm:spPr/>
      <dgm:t>
        <a:bodyPr/>
        <a:lstStyle/>
        <a:p>
          <a:endParaRPr lang="ru-RU"/>
        </a:p>
      </dgm:t>
    </dgm:pt>
    <dgm:pt modelId="{E32F4006-2747-48A9-A489-3AB107C9633B}" type="sibTrans" cxnId="{9623D2B5-7BB2-4D4D-9BDE-D85744A173A1}">
      <dgm:prSet/>
      <dgm:spPr/>
      <dgm:t>
        <a:bodyPr/>
        <a:lstStyle/>
        <a:p>
          <a:endParaRPr lang="ru-RU"/>
        </a:p>
      </dgm:t>
    </dgm:pt>
    <dgm:pt modelId="{B9150A6D-6AE2-4328-A556-EAE855076E4B}">
      <dgm:prSet phldrT="[Текст]" custT="1"/>
      <dgm:spPr/>
      <dgm:t>
        <a:bodyPr/>
        <a:lstStyle/>
        <a:p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и прогноз работы коечного фонда</a:t>
          </a:r>
        </a:p>
      </dgm:t>
    </dgm:pt>
    <dgm:pt modelId="{2865FED0-B794-4CC9-8AF0-27E8C13C2BAB}" type="parTrans" cxnId="{2A477DA5-E832-4A94-965C-7C388CF79CE3}">
      <dgm:prSet/>
      <dgm:spPr/>
      <dgm:t>
        <a:bodyPr/>
        <a:lstStyle/>
        <a:p>
          <a:endParaRPr lang="ru-RU"/>
        </a:p>
      </dgm:t>
    </dgm:pt>
    <dgm:pt modelId="{7199B5E4-E67C-40AD-9A3A-4D4CC1AB8449}" type="sibTrans" cxnId="{2A477DA5-E832-4A94-965C-7C388CF79CE3}">
      <dgm:prSet/>
      <dgm:spPr/>
      <dgm:t>
        <a:bodyPr/>
        <a:lstStyle/>
        <a:p>
          <a:endParaRPr lang="ru-RU"/>
        </a:p>
      </dgm:t>
    </dgm:pt>
    <dgm:pt modelId="{04353943-8F05-43D8-A351-102262AFC530}">
      <dgm:prSet phldrT="[Текст]" custT="1"/>
      <dgm:spPr/>
      <dgm:t>
        <a:bodyPr/>
        <a:lstStyle/>
        <a:p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Повышение качества медицинских решений</a:t>
          </a:r>
        </a:p>
      </dgm:t>
    </dgm:pt>
    <dgm:pt modelId="{0DBC6E4C-E883-421B-BD97-678C5B4A808B}" type="parTrans" cxnId="{91BB6615-1F2F-43C9-B231-3D4B5E0CA5D4}">
      <dgm:prSet/>
      <dgm:spPr/>
      <dgm:t>
        <a:bodyPr/>
        <a:lstStyle/>
        <a:p>
          <a:endParaRPr lang="ru-RU"/>
        </a:p>
      </dgm:t>
    </dgm:pt>
    <dgm:pt modelId="{8D76D34F-5A03-4350-8EE2-58773181B506}" type="sibTrans" cxnId="{91BB6615-1F2F-43C9-B231-3D4B5E0CA5D4}">
      <dgm:prSet/>
      <dgm:spPr/>
      <dgm:t>
        <a:bodyPr/>
        <a:lstStyle/>
        <a:p>
          <a:endParaRPr lang="ru-RU"/>
        </a:p>
      </dgm:t>
    </dgm:pt>
    <dgm:pt modelId="{1431CE65-A17D-4F5E-9336-580FC6832DD2}">
      <dgm:prSet phldrT="[Текст]" custT="1"/>
      <dgm:spPr/>
      <dgm:t>
        <a:bodyPr/>
        <a:lstStyle/>
        <a:p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Система поддержки врачебных решений</a:t>
          </a:r>
        </a:p>
      </dgm:t>
    </dgm:pt>
    <dgm:pt modelId="{912F538D-1FE6-4532-B407-1E77AAE0A1CC}" type="parTrans" cxnId="{2DC08B6D-5EA3-4CE3-AD37-351B411CED76}">
      <dgm:prSet/>
      <dgm:spPr/>
      <dgm:t>
        <a:bodyPr/>
        <a:lstStyle/>
        <a:p>
          <a:endParaRPr lang="ru-RU"/>
        </a:p>
      </dgm:t>
    </dgm:pt>
    <dgm:pt modelId="{32F170A8-F866-4A98-B14B-20014AA1E5CE}" type="sibTrans" cxnId="{2DC08B6D-5EA3-4CE3-AD37-351B411CED76}">
      <dgm:prSet/>
      <dgm:spPr/>
      <dgm:t>
        <a:bodyPr/>
        <a:lstStyle/>
        <a:p>
          <a:endParaRPr lang="ru-RU"/>
        </a:p>
      </dgm:t>
    </dgm:pt>
    <dgm:pt modelId="{ABA84A7B-E821-415E-8D89-4BFA62596D1A}">
      <dgm:prSet phldrT="[Текст]" custT="1"/>
      <dgm:spPr/>
      <dgm:t>
        <a:bodyPr/>
        <a:lstStyle/>
        <a:p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Прогноз количества пациентов по нозологиям, </a:t>
          </a:r>
          <a:r>
            <a:rPr lang="ru-RU" sz="11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социально-демографичес-ким</a:t>
          </a:r>
          <a:r>
            <a:rPr lang="ru-RU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характеристи-кам</a:t>
          </a:r>
          <a:endParaRPr lang="ru-RU" sz="11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1EB2FF-B287-4B4A-AF3B-AEB600DB5026}" type="parTrans" cxnId="{842E9556-EB61-45AE-AB5E-43F7E7D4F6E4}">
      <dgm:prSet/>
      <dgm:spPr/>
      <dgm:t>
        <a:bodyPr/>
        <a:lstStyle/>
        <a:p>
          <a:endParaRPr lang="ru-RU"/>
        </a:p>
      </dgm:t>
    </dgm:pt>
    <dgm:pt modelId="{738B40B4-4A38-430A-B444-D42DB6B00D43}" type="sibTrans" cxnId="{842E9556-EB61-45AE-AB5E-43F7E7D4F6E4}">
      <dgm:prSet/>
      <dgm:spPr/>
      <dgm:t>
        <a:bodyPr/>
        <a:lstStyle/>
        <a:p>
          <a:endParaRPr lang="ru-RU"/>
        </a:p>
      </dgm:t>
    </dgm:pt>
    <dgm:pt modelId="{8E03F542-893D-47B0-A41D-96DD69FE6EAC}">
      <dgm:prSet phldrT="[Текст]" custT="1"/>
      <dgm:spPr/>
      <dgm:t>
        <a:bodyPr/>
        <a:lstStyle/>
        <a:p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</a:t>
          </a:r>
          <a:r>
            <a:rPr lang="ru-RU" sz="11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оперблоком</a:t>
          </a:r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и прогноз хирургической активности</a:t>
          </a:r>
        </a:p>
      </dgm:t>
    </dgm:pt>
    <dgm:pt modelId="{BA538C5D-3AAD-49FA-9D5F-483CB2F02A6C}" type="parTrans" cxnId="{68199A06-9050-47A6-9274-30290D97FD92}">
      <dgm:prSet/>
      <dgm:spPr/>
      <dgm:t>
        <a:bodyPr/>
        <a:lstStyle/>
        <a:p>
          <a:endParaRPr lang="ru-RU"/>
        </a:p>
      </dgm:t>
    </dgm:pt>
    <dgm:pt modelId="{CECEE504-47A8-4680-A309-4B823EBF644B}" type="sibTrans" cxnId="{68199A06-9050-47A6-9274-30290D97FD92}">
      <dgm:prSet/>
      <dgm:spPr/>
      <dgm:t>
        <a:bodyPr/>
        <a:lstStyle/>
        <a:p>
          <a:endParaRPr lang="ru-RU"/>
        </a:p>
      </dgm:t>
    </dgm:pt>
    <dgm:pt modelId="{E42EED57-559F-44AF-8211-7472CE59B1F4}">
      <dgm:prSet phldrT="[Текст]" custT="1"/>
      <dgm:spPr/>
      <dgm:t>
        <a:bodyPr/>
        <a:lstStyle/>
        <a:p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и прогноз прямых и накладных расходов</a:t>
          </a:r>
        </a:p>
      </dgm:t>
    </dgm:pt>
    <dgm:pt modelId="{B9098EBE-5598-4854-A620-9B154CC6154B}" type="parTrans" cxnId="{2B9A3519-3142-49E8-A10C-8428B298CFA5}">
      <dgm:prSet/>
      <dgm:spPr/>
      <dgm:t>
        <a:bodyPr/>
        <a:lstStyle/>
        <a:p>
          <a:endParaRPr lang="ru-RU"/>
        </a:p>
      </dgm:t>
    </dgm:pt>
    <dgm:pt modelId="{BFDBCF24-48D9-459D-9DC2-9D6053258FBD}" type="sibTrans" cxnId="{2B9A3519-3142-49E8-A10C-8428B298CFA5}">
      <dgm:prSet/>
      <dgm:spPr/>
      <dgm:t>
        <a:bodyPr/>
        <a:lstStyle/>
        <a:p>
          <a:endParaRPr lang="ru-RU"/>
        </a:p>
      </dgm:t>
    </dgm:pt>
    <dgm:pt modelId="{40D32471-B3D1-4D72-B96D-95101547F7AC}">
      <dgm:prSet phldrT="[Текст]" custT="1"/>
      <dgm:spPr/>
      <dgm:t>
        <a:bodyPr/>
        <a:lstStyle/>
        <a:p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и прогноз работы </a:t>
          </a:r>
          <a:r>
            <a:rPr lang="ru-RU" sz="11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параклиничес-ких</a:t>
          </a:r>
          <a:r>
            <a:rPr lang="ru-RU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подразделений</a:t>
          </a:r>
        </a:p>
      </dgm:t>
    </dgm:pt>
    <dgm:pt modelId="{A2D652CD-FBE3-4AAE-AAD4-E7178F0DDA2A}" type="parTrans" cxnId="{F5ACEEDE-0F26-4CC6-ADEE-7E602379ADAD}">
      <dgm:prSet/>
      <dgm:spPr/>
      <dgm:t>
        <a:bodyPr/>
        <a:lstStyle/>
        <a:p>
          <a:endParaRPr lang="ru-RU"/>
        </a:p>
      </dgm:t>
    </dgm:pt>
    <dgm:pt modelId="{248D8A4E-EE38-46B1-9BBD-2C17CFE2A007}" type="sibTrans" cxnId="{F5ACEEDE-0F26-4CC6-ADEE-7E602379ADAD}">
      <dgm:prSet/>
      <dgm:spPr/>
      <dgm:t>
        <a:bodyPr/>
        <a:lstStyle/>
        <a:p>
          <a:endParaRPr lang="ru-RU"/>
        </a:p>
      </dgm:t>
    </dgm:pt>
    <dgm:pt modelId="{C8A206E4-3511-449E-A04E-5039831A463B}">
      <dgm:prSet phldrT="[Текст]" custT="1"/>
      <dgm:spPr/>
      <dgm:t>
        <a:bodyPr/>
        <a:lstStyle/>
        <a:p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и прогноз работы персонала</a:t>
          </a:r>
        </a:p>
      </dgm:t>
    </dgm:pt>
    <dgm:pt modelId="{6958815A-0AFF-4601-A016-9DA3707C0637}" type="parTrans" cxnId="{3EC311FC-FACF-49BC-8D56-FB498544AFDF}">
      <dgm:prSet/>
      <dgm:spPr/>
      <dgm:t>
        <a:bodyPr/>
        <a:lstStyle/>
        <a:p>
          <a:endParaRPr lang="ru-RU"/>
        </a:p>
      </dgm:t>
    </dgm:pt>
    <dgm:pt modelId="{9455F6F2-FC3C-4530-86FC-0308A4DA4609}" type="sibTrans" cxnId="{3EC311FC-FACF-49BC-8D56-FB498544AFDF}">
      <dgm:prSet/>
      <dgm:spPr/>
      <dgm:t>
        <a:bodyPr/>
        <a:lstStyle/>
        <a:p>
          <a:endParaRPr lang="ru-RU"/>
        </a:p>
      </dgm:t>
    </dgm:pt>
    <dgm:pt modelId="{67598662-9D67-4DC2-931B-48A4F4177FF6}" type="pres">
      <dgm:prSet presAssocID="{0D54BC75-281B-428B-8A73-15B641CFB6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AB2CE8-8594-462F-8960-44827DF49826}" type="pres">
      <dgm:prSet presAssocID="{7F58253C-31B4-4F49-A83F-96E0FD6725CD}" presName="vertOne" presStyleCnt="0"/>
      <dgm:spPr/>
    </dgm:pt>
    <dgm:pt modelId="{BB3EADD5-11D2-439D-854C-864A0E50FF98}" type="pres">
      <dgm:prSet presAssocID="{7F58253C-31B4-4F49-A83F-96E0FD6725CD}" presName="txOne" presStyleLbl="node0" presStyleIdx="0" presStyleCnt="1" custScaleY="26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44770F-0C0A-4A91-9B82-7002C231D7EA}" type="pres">
      <dgm:prSet presAssocID="{7F58253C-31B4-4F49-A83F-96E0FD6725CD}" presName="parTransOne" presStyleCnt="0"/>
      <dgm:spPr/>
    </dgm:pt>
    <dgm:pt modelId="{FB649800-ECDD-48E0-B214-D478C502B63C}" type="pres">
      <dgm:prSet presAssocID="{7F58253C-31B4-4F49-A83F-96E0FD6725CD}" presName="horzOne" presStyleCnt="0"/>
      <dgm:spPr/>
    </dgm:pt>
    <dgm:pt modelId="{8DFDD9E6-806B-4927-A123-4C4B1E1EF006}" type="pres">
      <dgm:prSet presAssocID="{C657765C-6358-4BE6-8825-035AEC27CE24}" presName="vertTwo" presStyleCnt="0"/>
      <dgm:spPr/>
    </dgm:pt>
    <dgm:pt modelId="{3F9D279F-622A-4004-A4D2-1D28AAF4E8D9}" type="pres">
      <dgm:prSet presAssocID="{C657765C-6358-4BE6-8825-035AEC27CE2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BEA8D-A841-489B-B2D7-CBDC8216B0A1}" type="pres">
      <dgm:prSet presAssocID="{C657765C-6358-4BE6-8825-035AEC27CE24}" presName="parTransTwo" presStyleCnt="0"/>
      <dgm:spPr/>
    </dgm:pt>
    <dgm:pt modelId="{5B1F02F3-6C68-40E1-B0EB-20BCA7634E57}" type="pres">
      <dgm:prSet presAssocID="{C657765C-6358-4BE6-8825-035AEC27CE24}" presName="horzTwo" presStyleCnt="0"/>
      <dgm:spPr/>
    </dgm:pt>
    <dgm:pt modelId="{A77512F5-A4CF-4A1C-BA17-9D504C37FD9A}" type="pres">
      <dgm:prSet presAssocID="{5A05D431-0697-47A8-A285-1A6F9B7A90E5}" presName="vertThree" presStyleCnt="0"/>
      <dgm:spPr/>
    </dgm:pt>
    <dgm:pt modelId="{7616EB69-4FC4-403E-A893-5E287176697A}" type="pres">
      <dgm:prSet presAssocID="{5A05D431-0697-47A8-A285-1A6F9B7A90E5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9E9179-77E8-4541-9166-EB2F43719854}" type="pres">
      <dgm:prSet presAssocID="{5A05D431-0697-47A8-A285-1A6F9B7A90E5}" presName="horzThree" presStyleCnt="0"/>
      <dgm:spPr/>
    </dgm:pt>
    <dgm:pt modelId="{3B63FCB7-DDDF-4B78-B22B-0970F054865B}" type="pres">
      <dgm:prSet presAssocID="{E32F4006-2747-48A9-A489-3AB107C9633B}" presName="sibSpaceThree" presStyleCnt="0"/>
      <dgm:spPr/>
    </dgm:pt>
    <dgm:pt modelId="{EEC80BF3-F24D-4C6F-98F6-95464B3CB45B}" type="pres">
      <dgm:prSet presAssocID="{B9150A6D-6AE2-4328-A556-EAE855076E4B}" presName="vertThree" presStyleCnt="0"/>
      <dgm:spPr/>
    </dgm:pt>
    <dgm:pt modelId="{364BBA77-784C-42E0-94BA-5D5224558F44}" type="pres">
      <dgm:prSet presAssocID="{B9150A6D-6AE2-4328-A556-EAE855076E4B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AB1660-EB4D-4F06-9FAD-4B23E12E32FC}" type="pres">
      <dgm:prSet presAssocID="{B9150A6D-6AE2-4328-A556-EAE855076E4B}" presName="horzThree" presStyleCnt="0"/>
      <dgm:spPr/>
    </dgm:pt>
    <dgm:pt modelId="{247A01C6-E94F-4082-85FE-6512A2E7DC76}" type="pres">
      <dgm:prSet presAssocID="{7199B5E4-E67C-40AD-9A3A-4D4CC1AB8449}" presName="sibSpaceThree" presStyleCnt="0"/>
      <dgm:spPr/>
    </dgm:pt>
    <dgm:pt modelId="{A2796ACC-3397-4348-A4FA-3907AC14A781}" type="pres">
      <dgm:prSet presAssocID="{ABA84A7B-E821-415E-8D89-4BFA62596D1A}" presName="vertThree" presStyleCnt="0"/>
      <dgm:spPr/>
    </dgm:pt>
    <dgm:pt modelId="{B2648889-A496-4217-86BA-738C106E1EA6}" type="pres">
      <dgm:prSet presAssocID="{ABA84A7B-E821-415E-8D89-4BFA62596D1A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1CCBE6-5EA7-49F1-A353-AD1E5CA39321}" type="pres">
      <dgm:prSet presAssocID="{ABA84A7B-E821-415E-8D89-4BFA62596D1A}" presName="horzThree" presStyleCnt="0"/>
      <dgm:spPr/>
    </dgm:pt>
    <dgm:pt modelId="{76E8D564-A14D-4CCC-A012-88641CF0FAF6}" type="pres">
      <dgm:prSet presAssocID="{738B40B4-4A38-430A-B444-D42DB6B00D43}" presName="sibSpaceThree" presStyleCnt="0"/>
      <dgm:spPr/>
    </dgm:pt>
    <dgm:pt modelId="{3BA440BA-0E2F-4AB0-890C-EF18649F8E99}" type="pres">
      <dgm:prSet presAssocID="{8E03F542-893D-47B0-A41D-96DD69FE6EAC}" presName="vertThree" presStyleCnt="0"/>
      <dgm:spPr/>
    </dgm:pt>
    <dgm:pt modelId="{805E6FBC-1E15-4A5E-8318-38B37704CD87}" type="pres">
      <dgm:prSet presAssocID="{8E03F542-893D-47B0-A41D-96DD69FE6EAC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1ACFF-008A-4D4C-A9B6-EB9510910257}" type="pres">
      <dgm:prSet presAssocID="{8E03F542-893D-47B0-A41D-96DD69FE6EAC}" presName="horzThree" presStyleCnt="0"/>
      <dgm:spPr/>
    </dgm:pt>
    <dgm:pt modelId="{B75386AF-2C49-4D8B-AD7F-FFCB941305CD}" type="pres">
      <dgm:prSet presAssocID="{CECEE504-47A8-4680-A309-4B823EBF644B}" presName="sibSpaceThree" presStyleCnt="0"/>
      <dgm:spPr/>
    </dgm:pt>
    <dgm:pt modelId="{FE0758B2-663E-4725-8A4A-A09101770E6D}" type="pres">
      <dgm:prSet presAssocID="{E42EED57-559F-44AF-8211-7472CE59B1F4}" presName="vertThree" presStyleCnt="0"/>
      <dgm:spPr/>
    </dgm:pt>
    <dgm:pt modelId="{9C5C5447-92BD-4142-9E57-B351A190CF00}" type="pres">
      <dgm:prSet presAssocID="{E42EED57-559F-44AF-8211-7472CE59B1F4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0A728-C2B4-4E10-98F1-C79902B9763C}" type="pres">
      <dgm:prSet presAssocID="{E42EED57-559F-44AF-8211-7472CE59B1F4}" presName="horzThree" presStyleCnt="0"/>
      <dgm:spPr/>
    </dgm:pt>
    <dgm:pt modelId="{4C61B56B-AA30-4FAA-B61B-271510507B65}" type="pres">
      <dgm:prSet presAssocID="{BFDBCF24-48D9-459D-9DC2-9D6053258FBD}" presName="sibSpaceThree" presStyleCnt="0"/>
      <dgm:spPr/>
    </dgm:pt>
    <dgm:pt modelId="{D4EDC38E-6E87-4E99-B2F2-2E9E509F44D9}" type="pres">
      <dgm:prSet presAssocID="{40D32471-B3D1-4D72-B96D-95101547F7AC}" presName="vertThree" presStyleCnt="0"/>
      <dgm:spPr/>
    </dgm:pt>
    <dgm:pt modelId="{004D5A7B-D3EB-4BF8-B725-0DB3CD265D20}" type="pres">
      <dgm:prSet presAssocID="{40D32471-B3D1-4D72-B96D-95101547F7AC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153EB-8086-4550-AEE2-7319874057C6}" type="pres">
      <dgm:prSet presAssocID="{40D32471-B3D1-4D72-B96D-95101547F7AC}" presName="horzThree" presStyleCnt="0"/>
      <dgm:spPr/>
    </dgm:pt>
    <dgm:pt modelId="{BD50D614-20B7-432A-AC5C-DB68C7C9A2F4}" type="pres">
      <dgm:prSet presAssocID="{248D8A4E-EE38-46B1-9BBD-2C17CFE2A007}" presName="sibSpaceThree" presStyleCnt="0"/>
      <dgm:spPr/>
    </dgm:pt>
    <dgm:pt modelId="{9B1591C4-C032-4505-93B5-D464E3040F2E}" type="pres">
      <dgm:prSet presAssocID="{C8A206E4-3511-449E-A04E-5039831A463B}" presName="vertThree" presStyleCnt="0"/>
      <dgm:spPr/>
    </dgm:pt>
    <dgm:pt modelId="{79A11C97-31EF-4336-9DA8-4DA77A860B54}" type="pres">
      <dgm:prSet presAssocID="{C8A206E4-3511-449E-A04E-5039831A463B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709AC-B4D9-4F43-B15D-25B5DD10AAC0}" type="pres">
      <dgm:prSet presAssocID="{C8A206E4-3511-449E-A04E-5039831A463B}" presName="horzThree" presStyleCnt="0"/>
      <dgm:spPr/>
    </dgm:pt>
    <dgm:pt modelId="{B94B70F0-6769-4ED8-A24C-4DFE644959D3}" type="pres">
      <dgm:prSet presAssocID="{BE2B5A59-7DF2-442C-918B-40917B3CF973}" presName="sibSpaceTwo" presStyleCnt="0"/>
      <dgm:spPr/>
    </dgm:pt>
    <dgm:pt modelId="{4C469D20-A9D5-49E4-85E2-E22C504A4988}" type="pres">
      <dgm:prSet presAssocID="{04353943-8F05-43D8-A351-102262AFC530}" presName="vertTwo" presStyleCnt="0"/>
      <dgm:spPr/>
    </dgm:pt>
    <dgm:pt modelId="{D5E9F6A1-D1F0-4A70-98E0-D8028BF5A00C}" type="pres">
      <dgm:prSet presAssocID="{04353943-8F05-43D8-A351-102262AFC53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13002-F365-4F1A-A61E-15ABAF3DA2E0}" type="pres">
      <dgm:prSet presAssocID="{04353943-8F05-43D8-A351-102262AFC530}" presName="parTransTwo" presStyleCnt="0"/>
      <dgm:spPr/>
    </dgm:pt>
    <dgm:pt modelId="{164AA087-6919-4DF9-843B-E09BF3DF556C}" type="pres">
      <dgm:prSet presAssocID="{04353943-8F05-43D8-A351-102262AFC530}" presName="horzTwo" presStyleCnt="0"/>
      <dgm:spPr/>
    </dgm:pt>
    <dgm:pt modelId="{8442E723-B3BE-4C48-83FA-D4D6BE0949CD}" type="pres">
      <dgm:prSet presAssocID="{1431CE65-A17D-4F5E-9336-580FC6832DD2}" presName="vertThree" presStyleCnt="0"/>
      <dgm:spPr/>
    </dgm:pt>
    <dgm:pt modelId="{315A0E1E-4A73-4777-BEE4-02A4FE5F8A2C}" type="pres">
      <dgm:prSet presAssocID="{1431CE65-A17D-4F5E-9336-580FC6832DD2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A5D3C7-8FD7-457B-908A-681254EACDB9}" type="pres">
      <dgm:prSet presAssocID="{1431CE65-A17D-4F5E-9336-580FC6832DD2}" presName="horzThree" presStyleCnt="0"/>
      <dgm:spPr/>
    </dgm:pt>
  </dgm:ptLst>
  <dgm:cxnLst>
    <dgm:cxn modelId="{B21CEEBA-F83F-405E-AF15-40384567405E}" type="presOf" srcId="{0D54BC75-281B-428B-8A73-15B641CFB671}" destId="{67598662-9D67-4DC2-931B-48A4F4177FF6}" srcOrd="0" destOrd="0" presId="urn:microsoft.com/office/officeart/2005/8/layout/hierarchy4"/>
    <dgm:cxn modelId="{44C20E10-88EB-4A5C-A129-141A2D15BEA1}" type="presOf" srcId="{1431CE65-A17D-4F5E-9336-580FC6832DD2}" destId="{315A0E1E-4A73-4777-BEE4-02A4FE5F8A2C}" srcOrd="0" destOrd="0" presId="urn:microsoft.com/office/officeart/2005/8/layout/hierarchy4"/>
    <dgm:cxn modelId="{714EAB79-A02C-44D4-BF81-963702550C63}" type="presOf" srcId="{8E03F542-893D-47B0-A41D-96DD69FE6EAC}" destId="{805E6FBC-1E15-4A5E-8318-38B37704CD87}" srcOrd="0" destOrd="0" presId="urn:microsoft.com/office/officeart/2005/8/layout/hierarchy4"/>
    <dgm:cxn modelId="{CDD8A98C-8AD8-490F-8BA8-188520F0C9D8}" type="presOf" srcId="{ABA84A7B-E821-415E-8D89-4BFA62596D1A}" destId="{B2648889-A496-4217-86BA-738C106E1EA6}" srcOrd="0" destOrd="0" presId="urn:microsoft.com/office/officeart/2005/8/layout/hierarchy4"/>
    <dgm:cxn modelId="{5F0B980C-5BD0-4548-9F8B-BE4FD7F6163C}" type="presOf" srcId="{04353943-8F05-43D8-A351-102262AFC530}" destId="{D5E9F6A1-D1F0-4A70-98E0-D8028BF5A00C}" srcOrd="0" destOrd="0" presId="urn:microsoft.com/office/officeart/2005/8/layout/hierarchy4"/>
    <dgm:cxn modelId="{2A477DA5-E832-4A94-965C-7C388CF79CE3}" srcId="{C657765C-6358-4BE6-8825-035AEC27CE24}" destId="{B9150A6D-6AE2-4328-A556-EAE855076E4B}" srcOrd="1" destOrd="0" parTransId="{2865FED0-B794-4CC9-8AF0-27E8C13C2BAB}" sibTransId="{7199B5E4-E67C-40AD-9A3A-4D4CC1AB8449}"/>
    <dgm:cxn modelId="{9623D2B5-7BB2-4D4D-9BDE-D85744A173A1}" srcId="{C657765C-6358-4BE6-8825-035AEC27CE24}" destId="{5A05D431-0697-47A8-A285-1A6F9B7A90E5}" srcOrd="0" destOrd="0" parTransId="{D6496CEE-0E53-4C46-8B3F-465B8B9C8020}" sibTransId="{E32F4006-2747-48A9-A489-3AB107C9633B}"/>
    <dgm:cxn modelId="{2B9A3519-3142-49E8-A10C-8428B298CFA5}" srcId="{C657765C-6358-4BE6-8825-035AEC27CE24}" destId="{E42EED57-559F-44AF-8211-7472CE59B1F4}" srcOrd="4" destOrd="0" parTransId="{B9098EBE-5598-4854-A620-9B154CC6154B}" sibTransId="{BFDBCF24-48D9-459D-9DC2-9D6053258FBD}"/>
    <dgm:cxn modelId="{183BB91A-D80C-4514-BF32-389CAD9161AA}" type="presOf" srcId="{E42EED57-559F-44AF-8211-7472CE59B1F4}" destId="{9C5C5447-92BD-4142-9E57-B351A190CF00}" srcOrd="0" destOrd="0" presId="urn:microsoft.com/office/officeart/2005/8/layout/hierarchy4"/>
    <dgm:cxn modelId="{2DC08B6D-5EA3-4CE3-AD37-351B411CED76}" srcId="{04353943-8F05-43D8-A351-102262AFC530}" destId="{1431CE65-A17D-4F5E-9336-580FC6832DD2}" srcOrd="0" destOrd="0" parTransId="{912F538D-1FE6-4532-B407-1E77AAE0A1CC}" sibTransId="{32F170A8-F866-4A98-B14B-20014AA1E5CE}"/>
    <dgm:cxn modelId="{CE5968A3-FDA2-40D5-BA77-A942D27351BA}" type="presOf" srcId="{7F58253C-31B4-4F49-A83F-96E0FD6725CD}" destId="{BB3EADD5-11D2-439D-854C-864A0E50FF98}" srcOrd="0" destOrd="0" presId="urn:microsoft.com/office/officeart/2005/8/layout/hierarchy4"/>
    <dgm:cxn modelId="{F7AA1910-5EEA-4777-9305-AE27808AF8E9}" type="presOf" srcId="{5A05D431-0697-47A8-A285-1A6F9B7A90E5}" destId="{7616EB69-4FC4-403E-A893-5E287176697A}" srcOrd="0" destOrd="0" presId="urn:microsoft.com/office/officeart/2005/8/layout/hierarchy4"/>
    <dgm:cxn modelId="{3EC311FC-FACF-49BC-8D56-FB498544AFDF}" srcId="{C657765C-6358-4BE6-8825-035AEC27CE24}" destId="{C8A206E4-3511-449E-A04E-5039831A463B}" srcOrd="6" destOrd="0" parTransId="{6958815A-0AFF-4601-A016-9DA3707C0637}" sibTransId="{9455F6F2-FC3C-4530-86FC-0308A4DA4609}"/>
    <dgm:cxn modelId="{C5209F9A-0EEB-47BE-B15F-BADE2AA00EC9}" type="presOf" srcId="{C8A206E4-3511-449E-A04E-5039831A463B}" destId="{79A11C97-31EF-4336-9DA8-4DA77A860B54}" srcOrd="0" destOrd="0" presId="urn:microsoft.com/office/officeart/2005/8/layout/hierarchy4"/>
    <dgm:cxn modelId="{EB1296E3-2274-4186-A1FC-A9BB9EC40A62}" srcId="{7F58253C-31B4-4F49-A83F-96E0FD6725CD}" destId="{C657765C-6358-4BE6-8825-035AEC27CE24}" srcOrd="0" destOrd="0" parTransId="{FEC9FA7F-0420-49C4-8C0D-7BB8478CCC02}" sibTransId="{BE2B5A59-7DF2-442C-918B-40917B3CF973}"/>
    <dgm:cxn modelId="{F5ACEEDE-0F26-4CC6-ADEE-7E602379ADAD}" srcId="{C657765C-6358-4BE6-8825-035AEC27CE24}" destId="{40D32471-B3D1-4D72-B96D-95101547F7AC}" srcOrd="5" destOrd="0" parTransId="{A2D652CD-FBE3-4AAE-AAD4-E7178F0DDA2A}" sibTransId="{248D8A4E-EE38-46B1-9BBD-2C17CFE2A007}"/>
    <dgm:cxn modelId="{91BB6615-1F2F-43C9-B231-3D4B5E0CA5D4}" srcId="{7F58253C-31B4-4F49-A83F-96E0FD6725CD}" destId="{04353943-8F05-43D8-A351-102262AFC530}" srcOrd="1" destOrd="0" parTransId="{0DBC6E4C-E883-421B-BD97-678C5B4A808B}" sibTransId="{8D76D34F-5A03-4350-8EE2-58773181B506}"/>
    <dgm:cxn modelId="{6200D313-25B0-46D6-9144-0368DDC2F30F}" type="presOf" srcId="{40D32471-B3D1-4D72-B96D-95101547F7AC}" destId="{004D5A7B-D3EB-4BF8-B725-0DB3CD265D20}" srcOrd="0" destOrd="0" presId="urn:microsoft.com/office/officeart/2005/8/layout/hierarchy4"/>
    <dgm:cxn modelId="{ADFF8A49-CB38-40B5-A9DC-1D620AD87F78}" type="presOf" srcId="{B9150A6D-6AE2-4328-A556-EAE855076E4B}" destId="{364BBA77-784C-42E0-94BA-5D5224558F44}" srcOrd="0" destOrd="0" presId="urn:microsoft.com/office/officeart/2005/8/layout/hierarchy4"/>
    <dgm:cxn modelId="{842E9556-EB61-45AE-AB5E-43F7E7D4F6E4}" srcId="{C657765C-6358-4BE6-8825-035AEC27CE24}" destId="{ABA84A7B-E821-415E-8D89-4BFA62596D1A}" srcOrd="2" destOrd="0" parTransId="{931EB2FF-B287-4B4A-AF3B-AEB600DB5026}" sibTransId="{738B40B4-4A38-430A-B444-D42DB6B00D43}"/>
    <dgm:cxn modelId="{68199A06-9050-47A6-9274-30290D97FD92}" srcId="{C657765C-6358-4BE6-8825-035AEC27CE24}" destId="{8E03F542-893D-47B0-A41D-96DD69FE6EAC}" srcOrd="3" destOrd="0" parTransId="{BA538C5D-3AAD-49FA-9D5F-483CB2F02A6C}" sibTransId="{CECEE504-47A8-4680-A309-4B823EBF644B}"/>
    <dgm:cxn modelId="{8E191F71-F270-4941-BCAC-691C54A10CF9}" type="presOf" srcId="{C657765C-6358-4BE6-8825-035AEC27CE24}" destId="{3F9D279F-622A-4004-A4D2-1D28AAF4E8D9}" srcOrd="0" destOrd="0" presId="urn:microsoft.com/office/officeart/2005/8/layout/hierarchy4"/>
    <dgm:cxn modelId="{5AEA5336-9BF3-4202-A38E-4548550A62A8}" srcId="{0D54BC75-281B-428B-8A73-15B641CFB671}" destId="{7F58253C-31B4-4F49-A83F-96E0FD6725CD}" srcOrd="0" destOrd="0" parTransId="{39FEF5B9-36CC-4FC8-9109-20D9DF74858C}" sibTransId="{3576FAFE-86A2-419E-866A-3A6856C523FB}"/>
    <dgm:cxn modelId="{9EDF5FC7-A71B-42AF-A74A-856AD5CD18A5}" type="presParOf" srcId="{67598662-9D67-4DC2-931B-48A4F4177FF6}" destId="{87AB2CE8-8594-462F-8960-44827DF49826}" srcOrd="0" destOrd="0" presId="urn:microsoft.com/office/officeart/2005/8/layout/hierarchy4"/>
    <dgm:cxn modelId="{F0D49A67-7CBC-4FDD-ACC9-3EEC95A46C43}" type="presParOf" srcId="{87AB2CE8-8594-462F-8960-44827DF49826}" destId="{BB3EADD5-11D2-439D-854C-864A0E50FF98}" srcOrd="0" destOrd="0" presId="urn:microsoft.com/office/officeart/2005/8/layout/hierarchy4"/>
    <dgm:cxn modelId="{3C097C13-CC7C-4F5B-BCB0-3658C44EA630}" type="presParOf" srcId="{87AB2CE8-8594-462F-8960-44827DF49826}" destId="{5B44770F-0C0A-4A91-9B82-7002C231D7EA}" srcOrd="1" destOrd="0" presId="urn:microsoft.com/office/officeart/2005/8/layout/hierarchy4"/>
    <dgm:cxn modelId="{F8F59C41-B1DC-409C-A9D1-7864BC5D3489}" type="presParOf" srcId="{87AB2CE8-8594-462F-8960-44827DF49826}" destId="{FB649800-ECDD-48E0-B214-D478C502B63C}" srcOrd="2" destOrd="0" presId="urn:microsoft.com/office/officeart/2005/8/layout/hierarchy4"/>
    <dgm:cxn modelId="{DB11E29B-BD0A-4184-95A8-C894F66B80FE}" type="presParOf" srcId="{FB649800-ECDD-48E0-B214-D478C502B63C}" destId="{8DFDD9E6-806B-4927-A123-4C4B1E1EF006}" srcOrd="0" destOrd="0" presId="urn:microsoft.com/office/officeart/2005/8/layout/hierarchy4"/>
    <dgm:cxn modelId="{0528CF81-BAA2-4D98-8D6D-790D491F1569}" type="presParOf" srcId="{8DFDD9E6-806B-4927-A123-4C4B1E1EF006}" destId="{3F9D279F-622A-4004-A4D2-1D28AAF4E8D9}" srcOrd="0" destOrd="0" presId="urn:microsoft.com/office/officeart/2005/8/layout/hierarchy4"/>
    <dgm:cxn modelId="{EF0DBCA2-5EAD-4B6B-BB28-5613175AB21C}" type="presParOf" srcId="{8DFDD9E6-806B-4927-A123-4C4B1E1EF006}" destId="{ACABEA8D-A841-489B-B2D7-CBDC8216B0A1}" srcOrd="1" destOrd="0" presId="urn:microsoft.com/office/officeart/2005/8/layout/hierarchy4"/>
    <dgm:cxn modelId="{36A7D183-2FD7-4D37-932B-341425FABE62}" type="presParOf" srcId="{8DFDD9E6-806B-4927-A123-4C4B1E1EF006}" destId="{5B1F02F3-6C68-40E1-B0EB-20BCA7634E57}" srcOrd="2" destOrd="0" presId="urn:microsoft.com/office/officeart/2005/8/layout/hierarchy4"/>
    <dgm:cxn modelId="{91851BA0-368B-421B-8788-1B30FFEB9B07}" type="presParOf" srcId="{5B1F02F3-6C68-40E1-B0EB-20BCA7634E57}" destId="{A77512F5-A4CF-4A1C-BA17-9D504C37FD9A}" srcOrd="0" destOrd="0" presId="urn:microsoft.com/office/officeart/2005/8/layout/hierarchy4"/>
    <dgm:cxn modelId="{33BF5AF6-A157-4F22-A7C1-4194BD68CC7D}" type="presParOf" srcId="{A77512F5-A4CF-4A1C-BA17-9D504C37FD9A}" destId="{7616EB69-4FC4-403E-A893-5E287176697A}" srcOrd="0" destOrd="0" presId="urn:microsoft.com/office/officeart/2005/8/layout/hierarchy4"/>
    <dgm:cxn modelId="{DF3E4700-C458-4D7B-A8D6-670DD272E757}" type="presParOf" srcId="{A77512F5-A4CF-4A1C-BA17-9D504C37FD9A}" destId="{979E9179-77E8-4541-9166-EB2F43719854}" srcOrd="1" destOrd="0" presId="urn:microsoft.com/office/officeart/2005/8/layout/hierarchy4"/>
    <dgm:cxn modelId="{CD62D1A2-0E10-4EA3-800F-62AC14C24663}" type="presParOf" srcId="{5B1F02F3-6C68-40E1-B0EB-20BCA7634E57}" destId="{3B63FCB7-DDDF-4B78-B22B-0970F054865B}" srcOrd="1" destOrd="0" presId="urn:microsoft.com/office/officeart/2005/8/layout/hierarchy4"/>
    <dgm:cxn modelId="{A65426E2-D858-4721-BC22-CD7F575B6FB1}" type="presParOf" srcId="{5B1F02F3-6C68-40E1-B0EB-20BCA7634E57}" destId="{EEC80BF3-F24D-4C6F-98F6-95464B3CB45B}" srcOrd="2" destOrd="0" presId="urn:microsoft.com/office/officeart/2005/8/layout/hierarchy4"/>
    <dgm:cxn modelId="{3DEBDCED-CFF6-4FF7-AD84-B6944DC7F82D}" type="presParOf" srcId="{EEC80BF3-F24D-4C6F-98F6-95464B3CB45B}" destId="{364BBA77-784C-42E0-94BA-5D5224558F44}" srcOrd="0" destOrd="0" presId="urn:microsoft.com/office/officeart/2005/8/layout/hierarchy4"/>
    <dgm:cxn modelId="{E75D324B-8D7F-48E7-A0FC-A099BF484828}" type="presParOf" srcId="{EEC80BF3-F24D-4C6F-98F6-95464B3CB45B}" destId="{EBAB1660-EB4D-4F06-9FAD-4B23E12E32FC}" srcOrd="1" destOrd="0" presId="urn:microsoft.com/office/officeart/2005/8/layout/hierarchy4"/>
    <dgm:cxn modelId="{047A4E89-F6B7-4B28-A636-486C22F1E022}" type="presParOf" srcId="{5B1F02F3-6C68-40E1-B0EB-20BCA7634E57}" destId="{247A01C6-E94F-4082-85FE-6512A2E7DC76}" srcOrd="3" destOrd="0" presId="urn:microsoft.com/office/officeart/2005/8/layout/hierarchy4"/>
    <dgm:cxn modelId="{66320BCE-01C7-4842-846A-E3F25267C91A}" type="presParOf" srcId="{5B1F02F3-6C68-40E1-B0EB-20BCA7634E57}" destId="{A2796ACC-3397-4348-A4FA-3907AC14A781}" srcOrd="4" destOrd="0" presId="urn:microsoft.com/office/officeart/2005/8/layout/hierarchy4"/>
    <dgm:cxn modelId="{7D8BCE35-E94F-4714-A440-F12E71A12437}" type="presParOf" srcId="{A2796ACC-3397-4348-A4FA-3907AC14A781}" destId="{B2648889-A496-4217-86BA-738C106E1EA6}" srcOrd="0" destOrd="0" presId="urn:microsoft.com/office/officeart/2005/8/layout/hierarchy4"/>
    <dgm:cxn modelId="{C98E17BB-2A01-40A3-80D3-D018EF6378B9}" type="presParOf" srcId="{A2796ACC-3397-4348-A4FA-3907AC14A781}" destId="{7B1CCBE6-5EA7-49F1-A353-AD1E5CA39321}" srcOrd="1" destOrd="0" presId="urn:microsoft.com/office/officeart/2005/8/layout/hierarchy4"/>
    <dgm:cxn modelId="{9B144418-90EC-4C4C-90DF-F6EBED2ED58A}" type="presParOf" srcId="{5B1F02F3-6C68-40E1-B0EB-20BCA7634E57}" destId="{76E8D564-A14D-4CCC-A012-88641CF0FAF6}" srcOrd="5" destOrd="0" presId="urn:microsoft.com/office/officeart/2005/8/layout/hierarchy4"/>
    <dgm:cxn modelId="{BB966F8A-C24D-40D3-8AD6-0E469C87A59D}" type="presParOf" srcId="{5B1F02F3-6C68-40E1-B0EB-20BCA7634E57}" destId="{3BA440BA-0E2F-4AB0-890C-EF18649F8E99}" srcOrd="6" destOrd="0" presId="urn:microsoft.com/office/officeart/2005/8/layout/hierarchy4"/>
    <dgm:cxn modelId="{5CEB270D-DED0-44C1-8FCC-DDF60A84F28E}" type="presParOf" srcId="{3BA440BA-0E2F-4AB0-890C-EF18649F8E99}" destId="{805E6FBC-1E15-4A5E-8318-38B37704CD87}" srcOrd="0" destOrd="0" presId="urn:microsoft.com/office/officeart/2005/8/layout/hierarchy4"/>
    <dgm:cxn modelId="{E0D0ECE9-AB45-4C83-87ED-58ACAC8BFE18}" type="presParOf" srcId="{3BA440BA-0E2F-4AB0-890C-EF18649F8E99}" destId="{BD51ACFF-008A-4D4C-A9B6-EB9510910257}" srcOrd="1" destOrd="0" presId="urn:microsoft.com/office/officeart/2005/8/layout/hierarchy4"/>
    <dgm:cxn modelId="{2162C63A-059F-43E0-A726-15ED8077F2BA}" type="presParOf" srcId="{5B1F02F3-6C68-40E1-B0EB-20BCA7634E57}" destId="{B75386AF-2C49-4D8B-AD7F-FFCB941305CD}" srcOrd="7" destOrd="0" presId="urn:microsoft.com/office/officeart/2005/8/layout/hierarchy4"/>
    <dgm:cxn modelId="{7737C85D-1DB2-416F-BA72-E75CEB43CB77}" type="presParOf" srcId="{5B1F02F3-6C68-40E1-B0EB-20BCA7634E57}" destId="{FE0758B2-663E-4725-8A4A-A09101770E6D}" srcOrd="8" destOrd="0" presId="urn:microsoft.com/office/officeart/2005/8/layout/hierarchy4"/>
    <dgm:cxn modelId="{B36A03A9-B3A7-4CD7-BF76-79B683BB8290}" type="presParOf" srcId="{FE0758B2-663E-4725-8A4A-A09101770E6D}" destId="{9C5C5447-92BD-4142-9E57-B351A190CF00}" srcOrd="0" destOrd="0" presId="urn:microsoft.com/office/officeart/2005/8/layout/hierarchy4"/>
    <dgm:cxn modelId="{F15060B3-E6D4-4F6C-9319-A2BE0A3083E2}" type="presParOf" srcId="{FE0758B2-663E-4725-8A4A-A09101770E6D}" destId="{83C0A728-C2B4-4E10-98F1-C79902B9763C}" srcOrd="1" destOrd="0" presId="urn:microsoft.com/office/officeart/2005/8/layout/hierarchy4"/>
    <dgm:cxn modelId="{09CBA2AD-C078-4C6C-A9D4-F439695D5947}" type="presParOf" srcId="{5B1F02F3-6C68-40E1-B0EB-20BCA7634E57}" destId="{4C61B56B-AA30-4FAA-B61B-271510507B65}" srcOrd="9" destOrd="0" presId="urn:microsoft.com/office/officeart/2005/8/layout/hierarchy4"/>
    <dgm:cxn modelId="{E69FADC5-2E5A-4210-9C11-A7A78B8595E4}" type="presParOf" srcId="{5B1F02F3-6C68-40E1-B0EB-20BCA7634E57}" destId="{D4EDC38E-6E87-4E99-B2F2-2E9E509F44D9}" srcOrd="10" destOrd="0" presId="urn:microsoft.com/office/officeart/2005/8/layout/hierarchy4"/>
    <dgm:cxn modelId="{5F5E0DAD-38F2-44AF-BEC6-8F10438DC83C}" type="presParOf" srcId="{D4EDC38E-6E87-4E99-B2F2-2E9E509F44D9}" destId="{004D5A7B-D3EB-4BF8-B725-0DB3CD265D20}" srcOrd="0" destOrd="0" presId="urn:microsoft.com/office/officeart/2005/8/layout/hierarchy4"/>
    <dgm:cxn modelId="{F25771F0-1225-4670-B900-5DF1401A5F1C}" type="presParOf" srcId="{D4EDC38E-6E87-4E99-B2F2-2E9E509F44D9}" destId="{B81153EB-8086-4550-AEE2-7319874057C6}" srcOrd="1" destOrd="0" presId="urn:microsoft.com/office/officeart/2005/8/layout/hierarchy4"/>
    <dgm:cxn modelId="{6525DE0D-BBA3-4788-969F-0741C751E9FF}" type="presParOf" srcId="{5B1F02F3-6C68-40E1-B0EB-20BCA7634E57}" destId="{BD50D614-20B7-432A-AC5C-DB68C7C9A2F4}" srcOrd="11" destOrd="0" presId="urn:microsoft.com/office/officeart/2005/8/layout/hierarchy4"/>
    <dgm:cxn modelId="{E599E624-21D8-4EBD-9CCE-C6E168EB1072}" type="presParOf" srcId="{5B1F02F3-6C68-40E1-B0EB-20BCA7634E57}" destId="{9B1591C4-C032-4505-93B5-D464E3040F2E}" srcOrd="12" destOrd="0" presId="urn:microsoft.com/office/officeart/2005/8/layout/hierarchy4"/>
    <dgm:cxn modelId="{982666D3-D85E-4909-90E2-26BC37B6FE44}" type="presParOf" srcId="{9B1591C4-C032-4505-93B5-D464E3040F2E}" destId="{79A11C97-31EF-4336-9DA8-4DA77A860B54}" srcOrd="0" destOrd="0" presId="urn:microsoft.com/office/officeart/2005/8/layout/hierarchy4"/>
    <dgm:cxn modelId="{56C1EDD2-6E5D-407C-A839-7909B8C7B303}" type="presParOf" srcId="{9B1591C4-C032-4505-93B5-D464E3040F2E}" destId="{630709AC-B4D9-4F43-B15D-25B5DD10AAC0}" srcOrd="1" destOrd="0" presId="urn:microsoft.com/office/officeart/2005/8/layout/hierarchy4"/>
    <dgm:cxn modelId="{D3F92114-0FFD-4BB3-8DEE-D85D429F151F}" type="presParOf" srcId="{FB649800-ECDD-48E0-B214-D478C502B63C}" destId="{B94B70F0-6769-4ED8-A24C-4DFE644959D3}" srcOrd="1" destOrd="0" presId="urn:microsoft.com/office/officeart/2005/8/layout/hierarchy4"/>
    <dgm:cxn modelId="{2E295708-81B8-43F4-93DB-1EDCB6F8CAC7}" type="presParOf" srcId="{FB649800-ECDD-48E0-B214-D478C502B63C}" destId="{4C469D20-A9D5-49E4-85E2-E22C504A4988}" srcOrd="2" destOrd="0" presId="urn:microsoft.com/office/officeart/2005/8/layout/hierarchy4"/>
    <dgm:cxn modelId="{9CAE6113-0829-47F8-BDA0-9763BD2BB015}" type="presParOf" srcId="{4C469D20-A9D5-49E4-85E2-E22C504A4988}" destId="{D5E9F6A1-D1F0-4A70-98E0-D8028BF5A00C}" srcOrd="0" destOrd="0" presId="urn:microsoft.com/office/officeart/2005/8/layout/hierarchy4"/>
    <dgm:cxn modelId="{802496D3-9E7A-45C7-B306-BD00211F01E9}" type="presParOf" srcId="{4C469D20-A9D5-49E4-85E2-E22C504A4988}" destId="{51313002-F365-4F1A-A61E-15ABAF3DA2E0}" srcOrd="1" destOrd="0" presId="urn:microsoft.com/office/officeart/2005/8/layout/hierarchy4"/>
    <dgm:cxn modelId="{869176C1-FABB-40B5-B881-368000842E94}" type="presParOf" srcId="{4C469D20-A9D5-49E4-85E2-E22C504A4988}" destId="{164AA087-6919-4DF9-843B-E09BF3DF556C}" srcOrd="2" destOrd="0" presId="urn:microsoft.com/office/officeart/2005/8/layout/hierarchy4"/>
    <dgm:cxn modelId="{627353C3-DAFE-43CB-93AC-7C49FD584EFA}" type="presParOf" srcId="{164AA087-6919-4DF9-843B-E09BF3DF556C}" destId="{8442E723-B3BE-4C48-83FA-D4D6BE0949CD}" srcOrd="0" destOrd="0" presId="urn:microsoft.com/office/officeart/2005/8/layout/hierarchy4"/>
    <dgm:cxn modelId="{EEA18F39-502A-4FE9-8458-B9FE29CC3A25}" type="presParOf" srcId="{8442E723-B3BE-4C48-83FA-D4D6BE0949CD}" destId="{315A0E1E-4A73-4777-BEE4-02A4FE5F8A2C}" srcOrd="0" destOrd="0" presId="urn:microsoft.com/office/officeart/2005/8/layout/hierarchy4"/>
    <dgm:cxn modelId="{09875389-1300-47D3-B726-EB23F6CEEF1C}" type="presParOf" srcId="{8442E723-B3BE-4C48-83FA-D4D6BE0949CD}" destId="{9BA5D3C7-8FD7-457B-908A-681254EACD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EFF92-7E4E-4791-8799-625F4EAED4FA}">
      <dsp:nvSpPr>
        <dsp:cNvPr id="0" name=""/>
        <dsp:cNvSpPr/>
      </dsp:nvSpPr>
      <dsp:spPr>
        <a:xfrm>
          <a:off x="5687424" y="1764451"/>
          <a:ext cx="361248" cy="2588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335"/>
              </a:lnTo>
              <a:lnTo>
                <a:pt x="361248" y="25883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4BB50-5D6D-46DB-B61C-AA9766CCDB35}">
      <dsp:nvSpPr>
        <dsp:cNvPr id="0" name=""/>
        <dsp:cNvSpPr/>
      </dsp:nvSpPr>
      <dsp:spPr>
        <a:xfrm>
          <a:off x="5687424" y="1764451"/>
          <a:ext cx="365974" cy="1923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057"/>
              </a:lnTo>
              <a:lnTo>
                <a:pt x="365974" y="1923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21CB-712A-4A14-AB73-B0F67596BB52}">
      <dsp:nvSpPr>
        <dsp:cNvPr id="0" name=""/>
        <dsp:cNvSpPr/>
      </dsp:nvSpPr>
      <dsp:spPr>
        <a:xfrm>
          <a:off x="5687424" y="1764451"/>
          <a:ext cx="365974" cy="1196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6796"/>
              </a:lnTo>
              <a:lnTo>
                <a:pt x="365974" y="1196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965F4-CD5D-4DCA-91E3-A2FF3B6B7EE4}">
      <dsp:nvSpPr>
        <dsp:cNvPr id="0" name=""/>
        <dsp:cNvSpPr/>
      </dsp:nvSpPr>
      <dsp:spPr>
        <a:xfrm>
          <a:off x="5687424" y="1764451"/>
          <a:ext cx="365974" cy="4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35"/>
              </a:lnTo>
              <a:lnTo>
                <a:pt x="365974" y="4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8ACB4-1B28-4889-A00D-2F20BA611503}">
      <dsp:nvSpPr>
        <dsp:cNvPr id="0" name=""/>
        <dsp:cNvSpPr/>
      </dsp:nvSpPr>
      <dsp:spPr>
        <a:xfrm>
          <a:off x="3943350" y="1038190"/>
          <a:ext cx="2720005" cy="21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04"/>
              </a:lnTo>
              <a:lnTo>
                <a:pt x="2720005" y="107404"/>
              </a:lnTo>
              <a:lnTo>
                <a:pt x="2720005" y="214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A7AC5-5440-461D-867C-06258CDA1D8C}">
      <dsp:nvSpPr>
        <dsp:cNvPr id="0" name=""/>
        <dsp:cNvSpPr/>
      </dsp:nvSpPr>
      <dsp:spPr>
        <a:xfrm>
          <a:off x="3027530" y="1764451"/>
          <a:ext cx="339753" cy="2631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734"/>
              </a:lnTo>
              <a:lnTo>
                <a:pt x="339753" y="2631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0A41C-BA13-4AEA-BBAD-C7A0259A5055}">
      <dsp:nvSpPr>
        <dsp:cNvPr id="0" name=""/>
        <dsp:cNvSpPr/>
      </dsp:nvSpPr>
      <dsp:spPr>
        <a:xfrm>
          <a:off x="3027530" y="1764451"/>
          <a:ext cx="366850" cy="1923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057"/>
              </a:lnTo>
              <a:lnTo>
                <a:pt x="366850" y="1923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B5FBB-646E-4334-AA51-5FE4B02A5D8B}">
      <dsp:nvSpPr>
        <dsp:cNvPr id="0" name=""/>
        <dsp:cNvSpPr/>
      </dsp:nvSpPr>
      <dsp:spPr>
        <a:xfrm>
          <a:off x="3027530" y="1764451"/>
          <a:ext cx="366850" cy="1196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6796"/>
              </a:lnTo>
              <a:lnTo>
                <a:pt x="366850" y="1196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BFF55-1101-4302-9CB5-073475470D1D}">
      <dsp:nvSpPr>
        <dsp:cNvPr id="0" name=""/>
        <dsp:cNvSpPr/>
      </dsp:nvSpPr>
      <dsp:spPr>
        <a:xfrm>
          <a:off x="3027530" y="1764451"/>
          <a:ext cx="366850" cy="4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35"/>
              </a:lnTo>
              <a:lnTo>
                <a:pt x="366850" y="4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2FD18-148D-48E2-89DD-221B6C8F803F}">
      <dsp:nvSpPr>
        <dsp:cNvPr id="0" name=""/>
        <dsp:cNvSpPr/>
      </dsp:nvSpPr>
      <dsp:spPr>
        <a:xfrm>
          <a:off x="3897630" y="1038190"/>
          <a:ext cx="91440" cy="214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404"/>
              </a:lnTo>
              <a:lnTo>
                <a:pt x="108168" y="107404"/>
              </a:lnTo>
              <a:lnTo>
                <a:pt x="108168" y="214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34B28-3864-40CF-81A5-9CE09FD2DEB1}">
      <dsp:nvSpPr>
        <dsp:cNvPr id="0" name=""/>
        <dsp:cNvSpPr/>
      </dsp:nvSpPr>
      <dsp:spPr>
        <a:xfrm>
          <a:off x="259903" y="1764451"/>
          <a:ext cx="384708" cy="264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17"/>
              </a:lnTo>
              <a:lnTo>
                <a:pt x="384708" y="26493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FA595-7D0E-4BAE-B0F7-18878F4C6EA8}">
      <dsp:nvSpPr>
        <dsp:cNvPr id="0" name=""/>
        <dsp:cNvSpPr/>
      </dsp:nvSpPr>
      <dsp:spPr>
        <a:xfrm>
          <a:off x="259903" y="1764451"/>
          <a:ext cx="384708" cy="1923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057"/>
              </a:lnTo>
              <a:lnTo>
                <a:pt x="384708" y="1923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8E209-770C-4E8F-B8CD-8FDE41413ECB}">
      <dsp:nvSpPr>
        <dsp:cNvPr id="0" name=""/>
        <dsp:cNvSpPr/>
      </dsp:nvSpPr>
      <dsp:spPr>
        <a:xfrm>
          <a:off x="259903" y="1764451"/>
          <a:ext cx="384708" cy="1196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6796"/>
              </a:lnTo>
              <a:lnTo>
                <a:pt x="384708" y="1196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5692-6B26-4112-8510-BF42CC33934F}">
      <dsp:nvSpPr>
        <dsp:cNvPr id="0" name=""/>
        <dsp:cNvSpPr/>
      </dsp:nvSpPr>
      <dsp:spPr>
        <a:xfrm>
          <a:off x="259903" y="1764451"/>
          <a:ext cx="384708" cy="4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35"/>
              </a:lnTo>
              <a:lnTo>
                <a:pt x="384708" y="4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1218E-0072-412D-9AB7-431BE5507526}">
      <dsp:nvSpPr>
        <dsp:cNvPr id="0" name=""/>
        <dsp:cNvSpPr/>
      </dsp:nvSpPr>
      <dsp:spPr>
        <a:xfrm>
          <a:off x="1285792" y="1038190"/>
          <a:ext cx="2657557" cy="214809"/>
        </a:xfrm>
        <a:custGeom>
          <a:avLst/>
          <a:gdLst/>
          <a:ahLst/>
          <a:cxnLst/>
          <a:rect l="0" t="0" r="0" b="0"/>
          <a:pathLst>
            <a:path>
              <a:moveTo>
                <a:pt x="2657557" y="0"/>
              </a:moveTo>
              <a:lnTo>
                <a:pt x="2657557" y="107404"/>
              </a:lnTo>
              <a:lnTo>
                <a:pt x="0" y="107404"/>
              </a:lnTo>
              <a:lnTo>
                <a:pt x="0" y="214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BC396-21FA-4ABD-A716-671707F401EE}">
      <dsp:nvSpPr>
        <dsp:cNvPr id="0" name=""/>
        <dsp:cNvSpPr/>
      </dsp:nvSpPr>
      <dsp:spPr>
        <a:xfrm>
          <a:off x="2374288" y="526739"/>
          <a:ext cx="3138122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лечебно-хозяйственный комплекс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4288" y="526739"/>
        <a:ext cx="3138122" cy="511451"/>
      </dsp:txXfrm>
    </dsp:sp>
    <dsp:sp modelId="{F591B1C8-C4CB-4661-ABFD-7EFB94778309}">
      <dsp:nvSpPr>
        <dsp:cNvPr id="0" name=""/>
        <dsp:cNvSpPr/>
      </dsp:nvSpPr>
      <dsp:spPr>
        <a:xfrm>
          <a:off x="3430" y="1253000"/>
          <a:ext cx="2564723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управляющие медицинскими процессами</a:t>
          </a:r>
        </a:p>
      </dsp:txBody>
      <dsp:txXfrm>
        <a:off x="3430" y="1253000"/>
        <a:ext cx="2564723" cy="511451"/>
      </dsp:txXfrm>
    </dsp:sp>
    <dsp:sp modelId="{19B7FDB7-A3C3-43EF-B691-26EA0BCFDFB6}">
      <dsp:nvSpPr>
        <dsp:cNvPr id="0" name=""/>
        <dsp:cNvSpPr/>
      </dsp:nvSpPr>
      <dsp:spPr>
        <a:xfrm>
          <a:off x="644611" y="1979261"/>
          <a:ext cx="1894507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специализированные лечебные отделения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4611" y="1979261"/>
        <a:ext cx="1894507" cy="511451"/>
      </dsp:txXfrm>
    </dsp:sp>
    <dsp:sp modelId="{D4161346-0EFD-4A33-8E9A-845C8F8A5D90}">
      <dsp:nvSpPr>
        <dsp:cNvPr id="0" name=""/>
        <dsp:cNvSpPr/>
      </dsp:nvSpPr>
      <dsp:spPr>
        <a:xfrm>
          <a:off x="644611" y="2705522"/>
          <a:ext cx="1894507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диагностические отделения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4611" y="2705522"/>
        <a:ext cx="1894507" cy="511451"/>
      </dsp:txXfrm>
    </dsp:sp>
    <dsp:sp modelId="{6E53B92E-EF30-4660-9D26-0D8420164B69}">
      <dsp:nvSpPr>
        <dsp:cNvPr id="0" name=""/>
        <dsp:cNvSpPr/>
      </dsp:nvSpPr>
      <dsp:spPr>
        <a:xfrm>
          <a:off x="644611" y="3431783"/>
          <a:ext cx="1976810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качество и экспертиза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4611" y="3431783"/>
        <a:ext cx="1976810" cy="511451"/>
      </dsp:txXfrm>
    </dsp:sp>
    <dsp:sp modelId="{AA617B26-BAF1-4461-AF98-BCC9DA989A94}">
      <dsp:nvSpPr>
        <dsp:cNvPr id="0" name=""/>
        <dsp:cNvSpPr/>
      </dsp:nvSpPr>
      <dsp:spPr>
        <a:xfrm>
          <a:off x="644611" y="4158044"/>
          <a:ext cx="1927578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госпитализация с планированием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4611" y="4158044"/>
        <a:ext cx="1927578" cy="511451"/>
      </dsp:txXfrm>
    </dsp:sp>
    <dsp:sp modelId="{4AADE408-8502-4B84-9DCB-39294BE5272D}">
      <dsp:nvSpPr>
        <dsp:cNvPr id="0" name=""/>
        <dsp:cNvSpPr/>
      </dsp:nvSpPr>
      <dsp:spPr>
        <a:xfrm>
          <a:off x="2782964" y="1253000"/>
          <a:ext cx="2445668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управляющие финансовыми процессами</a:t>
          </a:r>
        </a:p>
      </dsp:txBody>
      <dsp:txXfrm>
        <a:off x="2782964" y="1253000"/>
        <a:ext cx="2445668" cy="511451"/>
      </dsp:txXfrm>
    </dsp:sp>
    <dsp:sp modelId="{49B255DC-EE79-41F1-8775-2BAD27BB146F}">
      <dsp:nvSpPr>
        <dsp:cNvPr id="0" name=""/>
        <dsp:cNvSpPr/>
      </dsp:nvSpPr>
      <dsp:spPr>
        <a:xfrm>
          <a:off x="3394381" y="1979261"/>
          <a:ext cx="1710733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планово-экономический отдел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4381" y="1979261"/>
        <a:ext cx="1710733" cy="511451"/>
      </dsp:txXfrm>
    </dsp:sp>
    <dsp:sp modelId="{A136AC1C-B6D1-41B8-94D3-5574F03AC400}">
      <dsp:nvSpPr>
        <dsp:cNvPr id="0" name=""/>
        <dsp:cNvSpPr/>
      </dsp:nvSpPr>
      <dsp:spPr>
        <a:xfrm>
          <a:off x="3394381" y="2705522"/>
          <a:ext cx="1686500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коммерческий отдел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4381" y="2705522"/>
        <a:ext cx="1686500" cy="511451"/>
      </dsp:txXfrm>
    </dsp:sp>
    <dsp:sp modelId="{4B606B76-5B55-43BE-A57C-88E8D33CA3BC}">
      <dsp:nvSpPr>
        <dsp:cNvPr id="0" name=""/>
        <dsp:cNvSpPr/>
      </dsp:nvSpPr>
      <dsp:spPr>
        <a:xfrm>
          <a:off x="3394381" y="3431783"/>
          <a:ext cx="1686500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отделы закупок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4381" y="3431783"/>
        <a:ext cx="1686500" cy="511451"/>
      </dsp:txXfrm>
    </dsp:sp>
    <dsp:sp modelId="{792DD3BF-018D-4557-91DC-CB0D24F3AE67}">
      <dsp:nvSpPr>
        <dsp:cNvPr id="0" name=""/>
        <dsp:cNvSpPr/>
      </dsp:nvSpPr>
      <dsp:spPr>
        <a:xfrm>
          <a:off x="3367284" y="4140460"/>
          <a:ext cx="1652939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бухгалтерия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7284" y="4140460"/>
        <a:ext cx="1652939" cy="511451"/>
      </dsp:txXfrm>
    </dsp:sp>
    <dsp:sp modelId="{150CC088-E39F-4A94-85E0-44448A71CE46}">
      <dsp:nvSpPr>
        <dsp:cNvPr id="0" name=""/>
        <dsp:cNvSpPr/>
      </dsp:nvSpPr>
      <dsp:spPr>
        <a:xfrm>
          <a:off x="5443441" y="1253000"/>
          <a:ext cx="2439827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управляющие хозяйственными процессами</a:t>
          </a:r>
        </a:p>
      </dsp:txBody>
      <dsp:txXfrm>
        <a:off x="5443441" y="1253000"/>
        <a:ext cx="2439827" cy="511451"/>
      </dsp:txXfrm>
    </dsp:sp>
    <dsp:sp modelId="{63DD1710-CE40-4AB8-BF96-97AF92B8FFB1}">
      <dsp:nvSpPr>
        <dsp:cNvPr id="0" name=""/>
        <dsp:cNvSpPr/>
      </dsp:nvSpPr>
      <dsp:spPr>
        <a:xfrm>
          <a:off x="6053398" y="1979261"/>
          <a:ext cx="1602704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отделы снабжения</a:t>
          </a:r>
        </a:p>
      </dsp:txBody>
      <dsp:txXfrm>
        <a:off x="6053398" y="1979261"/>
        <a:ext cx="1602704" cy="511451"/>
      </dsp:txXfrm>
    </dsp:sp>
    <dsp:sp modelId="{F95CC336-454A-43D5-8F30-C808DF02F8CE}">
      <dsp:nvSpPr>
        <dsp:cNvPr id="0" name=""/>
        <dsp:cNvSpPr/>
      </dsp:nvSpPr>
      <dsp:spPr>
        <a:xfrm>
          <a:off x="6053398" y="2705522"/>
          <a:ext cx="1626936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склады</a:t>
          </a:r>
        </a:p>
      </dsp:txBody>
      <dsp:txXfrm>
        <a:off x="6053398" y="2705522"/>
        <a:ext cx="1626936" cy="511451"/>
      </dsp:txXfrm>
    </dsp:sp>
    <dsp:sp modelId="{975EF360-B8A9-4E88-B255-A4F5E66417B1}">
      <dsp:nvSpPr>
        <dsp:cNvPr id="0" name=""/>
        <dsp:cNvSpPr/>
      </dsp:nvSpPr>
      <dsp:spPr>
        <a:xfrm>
          <a:off x="6053398" y="3431783"/>
          <a:ext cx="1628716" cy="51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пищеблок</a:t>
          </a:r>
        </a:p>
      </dsp:txBody>
      <dsp:txXfrm>
        <a:off x="6053398" y="3431783"/>
        <a:ext cx="1628716" cy="511451"/>
      </dsp:txXfrm>
    </dsp:sp>
    <dsp:sp modelId="{C10DD2EA-C15C-46FB-9B59-AAC16BCAFF48}">
      <dsp:nvSpPr>
        <dsp:cNvPr id="0" name=""/>
        <dsp:cNvSpPr/>
      </dsp:nvSpPr>
      <dsp:spPr>
        <a:xfrm>
          <a:off x="6048672" y="4104454"/>
          <a:ext cx="1563302" cy="496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архив</a:t>
          </a:r>
        </a:p>
      </dsp:txBody>
      <dsp:txXfrm>
        <a:off x="6048672" y="4104454"/>
        <a:ext cx="1563302" cy="4966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835A4D-BD83-4F26-8235-1CF5B706D5EB}">
      <dsp:nvSpPr>
        <dsp:cNvPr id="0" name=""/>
        <dsp:cNvSpPr/>
      </dsp:nvSpPr>
      <dsp:spPr>
        <a:xfrm rot="16200000">
          <a:off x="883840" y="-883840"/>
          <a:ext cx="2175669" cy="39433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Нормативно-правовые документы</a:t>
          </a:r>
        </a:p>
      </dsp:txBody>
      <dsp:txXfrm rot="16200000">
        <a:off x="1155799" y="-1155799"/>
        <a:ext cx="1631751" cy="3943350"/>
      </dsp:txXfrm>
    </dsp:sp>
    <dsp:sp modelId="{1FBDA627-2826-4921-8DC7-1C75E21E6BFF}">
      <dsp:nvSpPr>
        <dsp:cNvPr id="0" name=""/>
        <dsp:cNvSpPr/>
      </dsp:nvSpPr>
      <dsp:spPr>
        <a:xfrm>
          <a:off x="3943350" y="0"/>
          <a:ext cx="394335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Данные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медицинских информационных систем</a:t>
          </a:r>
        </a:p>
      </dsp:txBody>
      <dsp:txXfrm>
        <a:off x="3943350" y="0"/>
        <a:ext cx="3943350" cy="1631751"/>
      </dsp:txXfrm>
    </dsp:sp>
    <dsp:sp modelId="{C5055224-ACF9-470C-B671-AC968A63EE65}">
      <dsp:nvSpPr>
        <dsp:cNvPr id="0" name=""/>
        <dsp:cNvSpPr/>
      </dsp:nvSpPr>
      <dsp:spPr>
        <a:xfrm rot="10800000">
          <a:off x="0" y="2175669"/>
          <a:ext cx="394335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Данные административно-хозяйственных информационных систем</a:t>
          </a:r>
        </a:p>
      </dsp:txBody>
      <dsp:txXfrm rot="10800000">
        <a:off x="0" y="2719586"/>
        <a:ext cx="3943350" cy="1631751"/>
      </dsp:txXfrm>
    </dsp:sp>
    <dsp:sp modelId="{97D9B7EC-8E4D-4AF5-9011-623025FAD42D}">
      <dsp:nvSpPr>
        <dsp:cNvPr id="0" name=""/>
        <dsp:cNvSpPr/>
      </dsp:nvSpPr>
      <dsp:spPr>
        <a:xfrm rot="5400000">
          <a:off x="4827190" y="1291828"/>
          <a:ext cx="2175669" cy="39433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Данные анализа информационных систем</a:t>
          </a:r>
        </a:p>
      </dsp:txBody>
      <dsp:txXfrm rot="5400000">
        <a:off x="5099149" y="1563787"/>
        <a:ext cx="1631751" cy="3943350"/>
      </dsp:txXfrm>
    </dsp:sp>
    <dsp:sp modelId="{E832A6BB-6B81-49AD-B1E2-BC00298ED8B7}">
      <dsp:nvSpPr>
        <dsp:cNvPr id="0" name=""/>
        <dsp:cNvSpPr/>
      </dsp:nvSpPr>
      <dsp:spPr>
        <a:xfrm>
          <a:off x="2760344" y="1631751"/>
          <a:ext cx="2366010" cy="10878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Принятие решений</a:t>
          </a:r>
        </a:p>
      </dsp:txBody>
      <dsp:txXfrm>
        <a:off x="2760344" y="1631751"/>
        <a:ext cx="2366010" cy="10878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F13EC3-1DAE-45A6-A47D-02B4A3261B02}">
      <dsp:nvSpPr>
        <dsp:cNvPr id="0" name=""/>
        <dsp:cNvSpPr/>
      </dsp:nvSpPr>
      <dsp:spPr>
        <a:xfrm>
          <a:off x="648042" y="0"/>
          <a:ext cx="6671541" cy="23762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13081-AD55-485F-9B61-18A2B434AAFA}">
      <dsp:nvSpPr>
        <dsp:cNvPr id="0" name=""/>
        <dsp:cNvSpPr/>
      </dsp:nvSpPr>
      <dsp:spPr>
        <a:xfrm>
          <a:off x="2706" y="712879"/>
          <a:ext cx="1708509" cy="95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Анализ исходных данных</a:t>
          </a:r>
        </a:p>
      </dsp:txBody>
      <dsp:txXfrm>
        <a:off x="2706" y="712879"/>
        <a:ext cx="1708509" cy="950505"/>
      </dsp:txXfrm>
    </dsp:sp>
    <dsp:sp modelId="{3E4F8CE4-37CD-45DD-8FDB-5669AA781856}">
      <dsp:nvSpPr>
        <dsp:cNvPr id="0" name=""/>
        <dsp:cNvSpPr/>
      </dsp:nvSpPr>
      <dsp:spPr>
        <a:xfrm>
          <a:off x="1995967" y="712879"/>
          <a:ext cx="1708509" cy="95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Генерация возможных вариантов</a:t>
          </a:r>
        </a:p>
      </dsp:txBody>
      <dsp:txXfrm>
        <a:off x="1995967" y="712879"/>
        <a:ext cx="1708509" cy="950505"/>
      </dsp:txXfrm>
    </dsp:sp>
    <dsp:sp modelId="{88165177-16F3-4E5D-8476-57E5E7CB1AC9}">
      <dsp:nvSpPr>
        <dsp:cNvPr id="0" name=""/>
        <dsp:cNvSpPr/>
      </dsp:nvSpPr>
      <dsp:spPr>
        <a:xfrm>
          <a:off x="3989228" y="712879"/>
          <a:ext cx="1863676" cy="95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Размышления и прогнозирование результатов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9228" y="712879"/>
        <a:ext cx="1863676" cy="950505"/>
      </dsp:txXfrm>
    </dsp:sp>
    <dsp:sp modelId="{670CA2CF-6DD0-48C2-B8D4-FFCE6EA05177}">
      <dsp:nvSpPr>
        <dsp:cNvPr id="0" name=""/>
        <dsp:cNvSpPr/>
      </dsp:nvSpPr>
      <dsp:spPr>
        <a:xfrm>
          <a:off x="6137656" y="712879"/>
          <a:ext cx="1708509" cy="95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Принятие решения</a:t>
          </a:r>
        </a:p>
      </dsp:txBody>
      <dsp:txXfrm>
        <a:off x="6137656" y="712879"/>
        <a:ext cx="1708509" cy="9505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F13EC3-1DAE-45A6-A47D-02B4A3261B02}">
      <dsp:nvSpPr>
        <dsp:cNvPr id="0" name=""/>
        <dsp:cNvSpPr/>
      </dsp:nvSpPr>
      <dsp:spPr>
        <a:xfrm>
          <a:off x="588665" y="0"/>
          <a:ext cx="6671541" cy="17249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13081-AD55-485F-9B61-18A2B434AAFA}">
      <dsp:nvSpPr>
        <dsp:cNvPr id="0" name=""/>
        <dsp:cNvSpPr/>
      </dsp:nvSpPr>
      <dsp:spPr>
        <a:xfrm>
          <a:off x="2706" y="517490"/>
          <a:ext cx="1708509" cy="68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Анализ исходных данных</a:t>
          </a:r>
        </a:p>
      </dsp:txBody>
      <dsp:txXfrm>
        <a:off x="2706" y="517490"/>
        <a:ext cx="1708509" cy="689987"/>
      </dsp:txXfrm>
    </dsp:sp>
    <dsp:sp modelId="{3E4F8CE4-37CD-45DD-8FDB-5669AA781856}">
      <dsp:nvSpPr>
        <dsp:cNvPr id="0" name=""/>
        <dsp:cNvSpPr/>
      </dsp:nvSpPr>
      <dsp:spPr>
        <a:xfrm>
          <a:off x="1995967" y="517490"/>
          <a:ext cx="1708509" cy="68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Генерация возможных вариантов</a:t>
          </a:r>
        </a:p>
      </dsp:txBody>
      <dsp:txXfrm>
        <a:off x="1995967" y="517490"/>
        <a:ext cx="1708509" cy="689987"/>
      </dsp:txXfrm>
    </dsp:sp>
    <dsp:sp modelId="{88165177-16F3-4E5D-8476-57E5E7CB1AC9}">
      <dsp:nvSpPr>
        <dsp:cNvPr id="0" name=""/>
        <dsp:cNvSpPr/>
      </dsp:nvSpPr>
      <dsp:spPr>
        <a:xfrm>
          <a:off x="3989228" y="517490"/>
          <a:ext cx="1863676" cy="68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Аналих результатов имитационного моделирования</a:t>
          </a:r>
        </a:p>
      </dsp:txBody>
      <dsp:txXfrm>
        <a:off x="3989228" y="517490"/>
        <a:ext cx="1863676" cy="689987"/>
      </dsp:txXfrm>
    </dsp:sp>
    <dsp:sp modelId="{670CA2CF-6DD0-48C2-B8D4-FFCE6EA05177}">
      <dsp:nvSpPr>
        <dsp:cNvPr id="0" name=""/>
        <dsp:cNvSpPr/>
      </dsp:nvSpPr>
      <dsp:spPr>
        <a:xfrm>
          <a:off x="6137656" y="517490"/>
          <a:ext cx="1708509" cy="68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Принятие решения</a:t>
          </a:r>
        </a:p>
      </dsp:txBody>
      <dsp:txXfrm>
        <a:off x="6137656" y="517490"/>
        <a:ext cx="1708509" cy="6899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582F5A-6A6B-4E3C-B7CC-0A5A799A5EFA}">
      <dsp:nvSpPr>
        <dsp:cNvPr id="0" name=""/>
        <dsp:cNvSpPr/>
      </dsp:nvSpPr>
      <dsp:spPr>
        <a:xfrm>
          <a:off x="3107" y="601"/>
          <a:ext cx="1756249" cy="781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Прогноз объема оказания медицинской помощи, прогноз затрат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7" y="601"/>
        <a:ext cx="1756249" cy="781909"/>
      </dsp:txXfrm>
    </dsp:sp>
    <dsp:sp modelId="{0FDC3CB5-60D0-4A31-B111-10E5E9FBE91B}">
      <dsp:nvSpPr>
        <dsp:cNvPr id="0" name=""/>
        <dsp:cNvSpPr/>
      </dsp:nvSpPr>
      <dsp:spPr>
        <a:xfrm>
          <a:off x="3107" y="913077"/>
          <a:ext cx="1756249" cy="781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Математическое моделирование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7" y="913077"/>
        <a:ext cx="1756249" cy="781909"/>
      </dsp:txXfrm>
    </dsp:sp>
    <dsp:sp modelId="{B787576A-6C42-45DC-BAF0-D2039AE967D7}">
      <dsp:nvSpPr>
        <dsp:cNvPr id="0" name=""/>
        <dsp:cNvSpPr/>
      </dsp:nvSpPr>
      <dsp:spPr>
        <a:xfrm>
          <a:off x="3107" y="1825553"/>
          <a:ext cx="1756249" cy="781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Внешняя информация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7" y="1825553"/>
        <a:ext cx="1756249" cy="781909"/>
      </dsp:txXfrm>
    </dsp:sp>
    <dsp:sp modelId="{A2893983-959B-4430-B10B-F8336E6742C6}">
      <dsp:nvSpPr>
        <dsp:cNvPr id="0" name=""/>
        <dsp:cNvSpPr/>
      </dsp:nvSpPr>
      <dsp:spPr>
        <a:xfrm>
          <a:off x="2054406" y="601"/>
          <a:ext cx="1756249" cy="781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Входящая информация: план оказания медицинской помощи, ПФХД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4406" y="601"/>
        <a:ext cx="1756249" cy="781909"/>
      </dsp:txXfrm>
    </dsp:sp>
    <dsp:sp modelId="{9968D81D-B7DE-4154-86F7-ADBE102050B4}">
      <dsp:nvSpPr>
        <dsp:cNvPr id="0" name=""/>
        <dsp:cNvSpPr/>
      </dsp:nvSpPr>
      <dsp:spPr>
        <a:xfrm>
          <a:off x="4105706" y="601"/>
          <a:ext cx="3668050" cy="781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Результаты имитационного моделирования: занятость койки, состав и динамика прямых затрат, загрузка основных средств и персонала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5706" y="601"/>
        <a:ext cx="3668050" cy="781909"/>
      </dsp:txXfrm>
    </dsp:sp>
    <dsp:sp modelId="{FF5A389A-D3A0-4CF3-AEBE-56476F161B67}">
      <dsp:nvSpPr>
        <dsp:cNvPr id="0" name=""/>
        <dsp:cNvSpPr/>
      </dsp:nvSpPr>
      <dsp:spPr>
        <a:xfrm>
          <a:off x="4107497" y="913077"/>
          <a:ext cx="3664467" cy="781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Имитационное моделирование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7497" y="913077"/>
        <a:ext cx="3664467" cy="781909"/>
      </dsp:txXfrm>
    </dsp:sp>
    <dsp:sp modelId="{21E3BC98-A199-4112-AD2B-FF66E70F398C}">
      <dsp:nvSpPr>
        <dsp:cNvPr id="0" name=""/>
        <dsp:cNvSpPr/>
      </dsp:nvSpPr>
      <dsp:spPr>
        <a:xfrm>
          <a:off x="4693169" y="1825553"/>
          <a:ext cx="2493123" cy="781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Внутренняя информация информационных систем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3169" y="1825553"/>
        <a:ext cx="2493123" cy="7819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876ACA-6B78-4FCC-A6F6-067DBF17C038}">
      <dsp:nvSpPr>
        <dsp:cNvPr id="0" name=""/>
        <dsp:cNvSpPr/>
      </dsp:nvSpPr>
      <dsp:spPr>
        <a:xfrm>
          <a:off x="995438" y="3851"/>
          <a:ext cx="6074018" cy="25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Формулировка целей имитационного моделирования </a:t>
          </a:r>
        </a:p>
      </dsp:txBody>
      <dsp:txXfrm>
        <a:off x="995438" y="3851"/>
        <a:ext cx="6074018" cy="259992"/>
      </dsp:txXfrm>
    </dsp:sp>
    <dsp:sp modelId="{E36F3887-E515-4A35-B86D-A33C0273F05B}">
      <dsp:nvSpPr>
        <dsp:cNvPr id="0" name=""/>
        <dsp:cNvSpPr/>
      </dsp:nvSpPr>
      <dsp:spPr>
        <a:xfrm rot="5400000">
          <a:off x="3983699" y="270343"/>
          <a:ext cx="97497" cy="1169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 rot="5400000">
        <a:off x="3983699" y="270343"/>
        <a:ext cx="97497" cy="116996"/>
      </dsp:txXfrm>
    </dsp:sp>
    <dsp:sp modelId="{DBFC609E-2E27-4FDD-8FAD-6C5E3D165065}">
      <dsp:nvSpPr>
        <dsp:cNvPr id="0" name=""/>
        <dsp:cNvSpPr/>
      </dsp:nvSpPr>
      <dsp:spPr>
        <a:xfrm>
          <a:off x="980977" y="393840"/>
          <a:ext cx="6102940" cy="25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Определение исходных параметров моделируемых процессов</a:t>
          </a:r>
        </a:p>
      </dsp:txBody>
      <dsp:txXfrm>
        <a:off x="980977" y="393840"/>
        <a:ext cx="6102940" cy="259992"/>
      </dsp:txXfrm>
    </dsp:sp>
    <dsp:sp modelId="{14683457-470C-4A8F-8942-8585FB205980}">
      <dsp:nvSpPr>
        <dsp:cNvPr id="0" name=""/>
        <dsp:cNvSpPr/>
      </dsp:nvSpPr>
      <dsp:spPr>
        <a:xfrm rot="5400000">
          <a:off x="3983699" y="660332"/>
          <a:ext cx="97497" cy="1169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83699" y="660332"/>
        <a:ext cx="97497" cy="116996"/>
      </dsp:txXfrm>
    </dsp:sp>
    <dsp:sp modelId="{3D470446-307B-49D9-B51A-FA3F81A93B3A}">
      <dsp:nvSpPr>
        <dsp:cNvPr id="0" name=""/>
        <dsp:cNvSpPr/>
      </dsp:nvSpPr>
      <dsp:spPr>
        <a:xfrm>
          <a:off x="980977" y="783829"/>
          <a:ext cx="6102940" cy="25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Формализация моделируемой системы</a:t>
          </a:r>
        </a:p>
      </dsp:txBody>
      <dsp:txXfrm>
        <a:off x="980977" y="783829"/>
        <a:ext cx="6102940" cy="259992"/>
      </dsp:txXfrm>
    </dsp:sp>
    <dsp:sp modelId="{2D845369-B7B7-4A88-9DEB-95BFCB5B17A4}">
      <dsp:nvSpPr>
        <dsp:cNvPr id="0" name=""/>
        <dsp:cNvSpPr/>
      </dsp:nvSpPr>
      <dsp:spPr>
        <a:xfrm rot="5400000">
          <a:off x="3983699" y="1050321"/>
          <a:ext cx="97497" cy="1169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83699" y="1050321"/>
        <a:ext cx="97497" cy="116996"/>
      </dsp:txXfrm>
    </dsp:sp>
    <dsp:sp modelId="{9353C54B-8229-4366-8E09-1A5E91361101}">
      <dsp:nvSpPr>
        <dsp:cNvPr id="0" name=""/>
        <dsp:cNvSpPr/>
      </dsp:nvSpPr>
      <dsp:spPr>
        <a:xfrm>
          <a:off x="826381" y="1173817"/>
          <a:ext cx="6412133" cy="588292"/>
        </a:xfrm>
        <a:prstGeom prst="flowChartDecis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Параметры модели системы соответствуют реальной системе?</a:t>
          </a:r>
          <a:b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6381" y="1173817"/>
        <a:ext cx="6412133" cy="588292"/>
      </dsp:txXfrm>
    </dsp:sp>
    <dsp:sp modelId="{F7EA951A-7FF7-4730-84E9-3783ADF2E25F}">
      <dsp:nvSpPr>
        <dsp:cNvPr id="0" name=""/>
        <dsp:cNvSpPr/>
      </dsp:nvSpPr>
      <dsp:spPr>
        <a:xfrm rot="5400000">
          <a:off x="3983699" y="1768610"/>
          <a:ext cx="97497" cy="1169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83699" y="1768610"/>
        <a:ext cx="97497" cy="116996"/>
      </dsp:txXfrm>
    </dsp:sp>
    <dsp:sp modelId="{A4B277AD-C7BD-4892-9BFC-0DC062F8E90C}">
      <dsp:nvSpPr>
        <dsp:cNvPr id="0" name=""/>
        <dsp:cNvSpPr/>
      </dsp:nvSpPr>
      <dsp:spPr>
        <a:xfrm>
          <a:off x="980977" y="1892107"/>
          <a:ext cx="6102940" cy="25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Проектирование имитационной модели</a:t>
          </a:r>
        </a:p>
      </dsp:txBody>
      <dsp:txXfrm>
        <a:off x="980977" y="1892107"/>
        <a:ext cx="6102940" cy="259992"/>
      </dsp:txXfrm>
    </dsp:sp>
    <dsp:sp modelId="{3C5800DC-E08D-4A2E-8FFC-6A0BE3D00AD1}">
      <dsp:nvSpPr>
        <dsp:cNvPr id="0" name=""/>
        <dsp:cNvSpPr/>
      </dsp:nvSpPr>
      <dsp:spPr>
        <a:xfrm rot="5400000">
          <a:off x="3983699" y="2158599"/>
          <a:ext cx="97497" cy="1169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83699" y="2158599"/>
        <a:ext cx="97497" cy="116996"/>
      </dsp:txXfrm>
    </dsp:sp>
    <dsp:sp modelId="{97BE7A01-F0DD-483E-8447-0EC1516C5289}">
      <dsp:nvSpPr>
        <dsp:cNvPr id="0" name=""/>
        <dsp:cNvSpPr/>
      </dsp:nvSpPr>
      <dsp:spPr>
        <a:xfrm>
          <a:off x="700633" y="2282095"/>
          <a:ext cx="6663629" cy="458988"/>
        </a:xfrm>
        <a:prstGeom prst="flowChartDecis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Требуется уточнение исходных параметров?</a:t>
          </a:r>
          <a:b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нет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0633" y="2282095"/>
        <a:ext cx="6663629" cy="458988"/>
      </dsp:txXfrm>
    </dsp:sp>
    <dsp:sp modelId="{440A5E09-3023-4B0D-B6BF-3E29711765C7}">
      <dsp:nvSpPr>
        <dsp:cNvPr id="0" name=""/>
        <dsp:cNvSpPr/>
      </dsp:nvSpPr>
      <dsp:spPr>
        <a:xfrm rot="5400000">
          <a:off x="3983699" y="2747583"/>
          <a:ext cx="97497" cy="1169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83699" y="2747583"/>
        <a:ext cx="97497" cy="116996"/>
      </dsp:txXfrm>
    </dsp:sp>
    <dsp:sp modelId="{8AF0A14D-469A-4BD7-B507-98E1CB1E4436}">
      <dsp:nvSpPr>
        <dsp:cNvPr id="0" name=""/>
        <dsp:cNvSpPr/>
      </dsp:nvSpPr>
      <dsp:spPr>
        <a:xfrm>
          <a:off x="980977" y="2871080"/>
          <a:ext cx="6102940" cy="25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Планирование имитационного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эксперимента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0977" y="2871080"/>
        <a:ext cx="6102940" cy="259992"/>
      </dsp:txXfrm>
    </dsp:sp>
    <dsp:sp modelId="{3EE8172D-A560-46A5-B547-383BB0B0ECEA}">
      <dsp:nvSpPr>
        <dsp:cNvPr id="0" name=""/>
        <dsp:cNvSpPr/>
      </dsp:nvSpPr>
      <dsp:spPr>
        <a:xfrm rot="5400000">
          <a:off x="3983699" y="3137572"/>
          <a:ext cx="97497" cy="1169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83699" y="3137572"/>
        <a:ext cx="97497" cy="116996"/>
      </dsp:txXfrm>
    </dsp:sp>
    <dsp:sp modelId="{B90217C1-D2E8-44CB-A0BC-A43ECE54C582}">
      <dsp:nvSpPr>
        <dsp:cNvPr id="0" name=""/>
        <dsp:cNvSpPr/>
      </dsp:nvSpPr>
      <dsp:spPr>
        <a:xfrm>
          <a:off x="980977" y="3261069"/>
          <a:ext cx="6102940" cy="25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Проведение оптимизационного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эксперимента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0977" y="3261069"/>
        <a:ext cx="6102940" cy="259992"/>
      </dsp:txXfrm>
    </dsp:sp>
    <dsp:sp modelId="{43FA8F25-EF2D-4AB7-BBEE-2753A977F76E}">
      <dsp:nvSpPr>
        <dsp:cNvPr id="0" name=""/>
        <dsp:cNvSpPr/>
      </dsp:nvSpPr>
      <dsp:spPr>
        <a:xfrm rot="5400000">
          <a:off x="3983699" y="3527561"/>
          <a:ext cx="97497" cy="1169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83699" y="3527561"/>
        <a:ext cx="97497" cy="116996"/>
      </dsp:txXfrm>
    </dsp:sp>
    <dsp:sp modelId="{DA4C4898-B47B-467F-8BE3-E52A0EF36E6C}">
      <dsp:nvSpPr>
        <dsp:cNvPr id="0" name=""/>
        <dsp:cNvSpPr/>
      </dsp:nvSpPr>
      <dsp:spPr>
        <a:xfrm>
          <a:off x="980977" y="3651057"/>
          <a:ext cx="6102940" cy="25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Обработка результатов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эксперимента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0977" y="3651057"/>
        <a:ext cx="6102940" cy="259992"/>
      </dsp:txXfrm>
    </dsp:sp>
    <dsp:sp modelId="{AB65B2AC-69D4-48F8-9D42-3374B08DEE5E}">
      <dsp:nvSpPr>
        <dsp:cNvPr id="0" name=""/>
        <dsp:cNvSpPr/>
      </dsp:nvSpPr>
      <dsp:spPr>
        <a:xfrm rot="5400000">
          <a:off x="3983699" y="3917550"/>
          <a:ext cx="97497" cy="1169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83699" y="3917550"/>
        <a:ext cx="97497" cy="116996"/>
      </dsp:txXfrm>
    </dsp:sp>
    <dsp:sp modelId="{4E030C09-B90C-43DA-B27D-EDF3AF8DA105}">
      <dsp:nvSpPr>
        <dsp:cNvPr id="0" name=""/>
        <dsp:cNvSpPr/>
      </dsp:nvSpPr>
      <dsp:spPr>
        <a:xfrm>
          <a:off x="763499" y="4041046"/>
          <a:ext cx="6537897" cy="677680"/>
        </a:xfrm>
        <a:prstGeom prst="flowChartDecis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Полученные результаты соответствуют реальной системе?</a:t>
          </a:r>
          <a:b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3499" y="4041046"/>
        <a:ext cx="6537897" cy="677680"/>
      </dsp:txXfrm>
    </dsp:sp>
    <dsp:sp modelId="{7587521F-8091-4978-983C-3F650CA4DB64}">
      <dsp:nvSpPr>
        <dsp:cNvPr id="0" name=""/>
        <dsp:cNvSpPr/>
      </dsp:nvSpPr>
      <dsp:spPr>
        <a:xfrm rot="5400000">
          <a:off x="3983699" y="4725227"/>
          <a:ext cx="97497" cy="1169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83699" y="4725227"/>
        <a:ext cx="97497" cy="116996"/>
      </dsp:txXfrm>
    </dsp:sp>
    <dsp:sp modelId="{5BAB9AC7-A634-4883-85AE-9865C19ED516}">
      <dsp:nvSpPr>
        <dsp:cNvPr id="0" name=""/>
        <dsp:cNvSpPr/>
      </dsp:nvSpPr>
      <dsp:spPr>
        <a:xfrm>
          <a:off x="980977" y="4848724"/>
          <a:ext cx="6102940" cy="25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Интерпретация полученных результатов</a:t>
          </a:r>
        </a:p>
      </dsp:txBody>
      <dsp:txXfrm>
        <a:off x="980977" y="4848724"/>
        <a:ext cx="6102940" cy="2599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EADD5-11D2-439D-854C-864A0E50FF98}">
      <dsp:nvSpPr>
        <dsp:cNvPr id="0" name=""/>
        <dsp:cNvSpPr/>
      </dsp:nvSpPr>
      <dsp:spPr>
        <a:xfrm>
          <a:off x="3296" y="641"/>
          <a:ext cx="8922399" cy="494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Имитационные модели процессов учреждения здравоохранения</a:t>
          </a:r>
        </a:p>
      </dsp:txBody>
      <dsp:txXfrm>
        <a:off x="3296" y="641"/>
        <a:ext cx="8922399" cy="494328"/>
      </dsp:txXfrm>
    </dsp:sp>
    <dsp:sp modelId="{3F9D279F-622A-4004-A4D2-1D28AAF4E8D9}">
      <dsp:nvSpPr>
        <dsp:cNvPr id="0" name=""/>
        <dsp:cNvSpPr/>
      </dsp:nvSpPr>
      <dsp:spPr>
        <a:xfrm>
          <a:off x="3296" y="696639"/>
          <a:ext cx="7762145" cy="18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Повышение качества </a:t>
          </a:r>
          <a:r>
            <a:rPr lang="ru-RU" sz="11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управленческих </a:t>
          </a: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решений</a:t>
          </a:r>
        </a:p>
      </dsp:txBody>
      <dsp:txXfrm>
        <a:off x="3296" y="696639"/>
        <a:ext cx="7762145" cy="1875083"/>
      </dsp:txXfrm>
    </dsp:sp>
    <dsp:sp modelId="{7616EB69-4FC4-403E-A893-5E287176697A}">
      <dsp:nvSpPr>
        <dsp:cNvPr id="0" name=""/>
        <dsp:cNvSpPr/>
      </dsp:nvSpPr>
      <dsp:spPr>
        <a:xfrm>
          <a:off x="3296" y="2773392"/>
          <a:ext cx="1070345" cy="18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и прогноз </a:t>
          </a:r>
          <a:r>
            <a:rPr lang="ru-RU" sz="11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госпитализа-ции</a:t>
          </a:r>
          <a:endParaRPr lang="ru-RU" sz="11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6" y="2773392"/>
        <a:ext cx="1070345" cy="1875083"/>
      </dsp:txXfrm>
    </dsp:sp>
    <dsp:sp modelId="{364BBA77-784C-42E0-94BA-5D5224558F44}">
      <dsp:nvSpPr>
        <dsp:cNvPr id="0" name=""/>
        <dsp:cNvSpPr/>
      </dsp:nvSpPr>
      <dsp:spPr>
        <a:xfrm>
          <a:off x="1118596" y="2773392"/>
          <a:ext cx="1070345" cy="18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и прогноз работы коечного фонда</a:t>
          </a:r>
        </a:p>
      </dsp:txBody>
      <dsp:txXfrm>
        <a:off x="1118596" y="2773392"/>
        <a:ext cx="1070345" cy="1875083"/>
      </dsp:txXfrm>
    </dsp:sp>
    <dsp:sp modelId="{B2648889-A496-4217-86BA-738C106E1EA6}">
      <dsp:nvSpPr>
        <dsp:cNvPr id="0" name=""/>
        <dsp:cNvSpPr/>
      </dsp:nvSpPr>
      <dsp:spPr>
        <a:xfrm>
          <a:off x="2233896" y="2773392"/>
          <a:ext cx="1070345" cy="18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Прогноз количества пациентов по нозологиям, </a:t>
          </a:r>
          <a:r>
            <a:rPr lang="ru-RU" sz="11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социально-демографичес-ким</a:t>
          </a:r>
          <a:r>
            <a:rPr lang="ru-RU" sz="11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характеристи-кам</a:t>
          </a:r>
          <a:endParaRPr lang="ru-RU" sz="11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33896" y="2773392"/>
        <a:ext cx="1070345" cy="1875083"/>
      </dsp:txXfrm>
    </dsp:sp>
    <dsp:sp modelId="{805E6FBC-1E15-4A5E-8318-38B37704CD87}">
      <dsp:nvSpPr>
        <dsp:cNvPr id="0" name=""/>
        <dsp:cNvSpPr/>
      </dsp:nvSpPr>
      <dsp:spPr>
        <a:xfrm>
          <a:off x="3349196" y="2773392"/>
          <a:ext cx="1070345" cy="18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</a:t>
          </a:r>
          <a:r>
            <a:rPr lang="ru-RU" sz="1100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оперблоком</a:t>
          </a: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и прогноз хирургической активности</a:t>
          </a:r>
        </a:p>
      </dsp:txBody>
      <dsp:txXfrm>
        <a:off x="3349196" y="2773392"/>
        <a:ext cx="1070345" cy="1875083"/>
      </dsp:txXfrm>
    </dsp:sp>
    <dsp:sp modelId="{9C5C5447-92BD-4142-9E57-B351A190CF00}">
      <dsp:nvSpPr>
        <dsp:cNvPr id="0" name=""/>
        <dsp:cNvSpPr/>
      </dsp:nvSpPr>
      <dsp:spPr>
        <a:xfrm>
          <a:off x="4464496" y="2773392"/>
          <a:ext cx="1070345" cy="18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и прогноз прямых и накладных расходов</a:t>
          </a:r>
        </a:p>
      </dsp:txBody>
      <dsp:txXfrm>
        <a:off x="4464496" y="2773392"/>
        <a:ext cx="1070345" cy="1875083"/>
      </dsp:txXfrm>
    </dsp:sp>
    <dsp:sp modelId="{004D5A7B-D3EB-4BF8-B725-0DB3CD265D20}">
      <dsp:nvSpPr>
        <dsp:cNvPr id="0" name=""/>
        <dsp:cNvSpPr/>
      </dsp:nvSpPr>
      <dsp:spPr>
        <a:xfrm>
          <a:off x="5579795" y="2773392"/>
          <a:ext cx="1070345" cy="18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и прогноз работы </a:t>
          </a:r>
          <a:r>
            <a:rPr lang="ru-RU" sz="11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параклиничес-ких</a:t>
          </a:r>
          <a:r>
            <a:rPr lang="ru-RU" sz="11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подразделений</a:t>
          </a:r>
        </a:p>
      </dsp:txBody>
      <dsp:txXfrm>
        <a:off x="5579795" y="2773392"/>
        <a:ext cx="1070345" cy="1875083"/>
      </dsp:txXfrm>
    </dsp:sp>
    <dsp:sp modelId="{79A11C97-31EF-4336-9DA8-4DA77A860B54}">
      <dsp:nvSpPr>
        <dsp:cNvPr id="0" name=""/>
        <dsp:cNvSpPr/>
      </dsp:nvSpPr>
      <dsp:spPr>
        <a:xfrm>
          <a:off x="6695095" y="2773392"/>
          <a:ext cx="1070345" cy="18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Управление и прогноз работы персонала</a:t>
          </a:r>
        </a:p>
      </dsp:txBody>
      <dsp:txXfrm>
        <a:off x="6695095" y="2773392"/>
        <a:ext cx="1070345" cy="1875083"/>
      </dsp:txXfrm>
    </dsp:sp>
    <dsp:sp modelId="{D5E9F6A1-D1F0-4A70-98E0-D8028BF5A00C}">
      <dsp:nvSpPr>
        <dsp:cNvPr id="0" name=""/>
        <dsp:cNvSpPr/>
      </dsp:nvSpPr>
      <dsp:spPr>
        <a:xfrm>
          <a:off x="7855350" y="696639"/>
          <a:ext cx="1070345" cy="18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Повышение качества медицинских решений</a:t>
          </a:r>
        </a:p>
      </dsp:txBody>
      <dsp:txXfrm>
        <a:off x="7855350" y="696639"/>
        <a:ext cx="1070345" cy="1875083"/>
      </dsp:txXfrm>
    </dsp:sp>
    <dsp:sp modelId="{315A0E1E-4A73-4777-BEE4-02A4FE5F8A2C}">
      <dsp:nvSpPr>
        <dsp:cNvPr id="0" name=""/>
        <dsp:cNvSpPr/>
      </dsp:nvSpPr>
      <dsp:spPr>
        <a:xfrm>
          <a:off x="7855350" y="2773392"/>
          <a:ext cx="1070345" cy="18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Система поддержки врачебных решений</a:t>
          </a:r>
        </a:p>
      </dsp:txBody>
      <dsp:txXfrm>
        <a:off x="7855350" y="2773392"/>
        <a:ext cx="1070345" cy="1875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1CD0-027E-4AA6-9622-B8C8A0B8F3D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8D95B-D615-472F-BFBA-622BC757FD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63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3BC2-5B03-4447-B6AF-5CA4A84443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EB52-FB59-4792-A9A7-FEE920349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CBC382-9A48-4722-88E3-995250B5EA0D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CBC382-9A48-4722-88E3-995250B5EA0D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856984" cy="576064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280920" cy="35283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65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C9956-6EB7-4A27-A848-A80CBB5E3378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C73B0A-9F60-422B-8A1F-D9B27E5338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401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200" cy="10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92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ctrTitle"/>
          </p:nvPr>
        </p:nvSpPr>
        <p:spPr>
          <a:xfrm>
            <a:off x="14288" y="2439988"/>
            <a:ext cx="9129712" cy="1452562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Имитационное моделирование в практическом здравоохранении</a:t>
            </a:r>
            <a:endParaRPr lang="ru-RU" sz="4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99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11960" y="5470525"/>
            <a:ext cx="4917753" cy="13096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800" dirty="0" smtClean="0">
                <a:solidFill>
                  <a:srgbClr val="A50F0F"/>
                </a:solidFill>
                <a:latin typeface="Georgia" pitchFamily="18" charset="0"/>
              </a:rPr>
              <a:t>Прохорова Елена Сергеевна</a:t>
            </a:r>
          </a:p>
          <a:p>
            <a:pPr>
              <a:spcBef>
                <a:spcPct val="0"/>
              </a:spcBef>
            </a:pPr>
            <a:endParaRPr lang="ru-RU" altLang="ru-RU" sz="1100" dirty="0" smtClean="0">
              <a:solidFill>
                <a:srgbClr val="A50F0F"/>
              </a:solidFill>
              <a:latin typeface="Georgia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sz="1400" dirty="0" smtClean="0">
                <a:solidFill>
                  <a:srgbClr val="A50F0F"/>
                </a:solidFill>
                <a:latin typeface="Georgia" pitchFamily="18" charset="0"/>
              </a:rPr>
              <a:t>начальник организационно-методического управления </a:t>
            </a:r>
          </a:p>
          <a:p>
            <a:pPr algn="r">
              <a:spcBef>
                <a:spcPct val="0"/>
              </a:spcBef>
            </a:pPr>
            <a:r>
              <a:rPr lang="ru-RU" altLang="ru-RU" sz="1400" dirty="0" smtClean="0">
                <a:solidFill>
                  <a:srgbClr val="A50F0F"/>
                </a:solidFill>
                <a:latin typeface="Georgia" pitchFamily="18" charset="0"/>
              </a:rPr>
              <a:t>ФГБУ «НМХЦ им. Н.И. Пирогова»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636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86700" cy="637952"/>
          </a:xfrm>
        </p:spPr>
        <p:txBody>
          <a:bodyPr/>
          <a:lstStyle/>
          <a:p>
            <a:r>
              <a:rPr lang="ru-RU" sz="2000" dirty="0" smtClean="0"/>
              <a:t>Имитационное моделирование - инструмент управления и прогноза деятельности медицинского учреждения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1484784"/>
          <a:ext cx="8928992" cy="464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636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886700" cy="565944"/>
          </a:xfrm>
        </p:spPr>
        <p:txBody>
          <a:bodyPr/>
          <a:lstStyle/>
          <a:p>
            <a:r>
              <a:rPr lang="ru-RU" sz="2800" dirty="0" smtClean="0"/>
              <a:t>Результат</a:t>
            </a:r>
            <a:r>
              <a:rPr lang="ru-RU" sz="2800" dirty="0" smtClean="0"/>
              <a:t> </a:t>
            </a:r>
            <a:r>
              <a:rPr lang="ru-RU" sz="2800" dirty="0" smtClean="0"/>
              <a:t>имитационного моделирования в практическом здравоохранении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34888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стандартизация процессов оказания медицинской помощи, в том числе для сокращения количества осложнений; </a:t>
            </a:r>
          </a:p>
          <a:p>
            <a:r>
              <a:rPr lang="ru-RU" dirty="0" smtClean="0"/>
              <a:t>- автоматизация процессов назначения диагностических исследований, лечебных манипуляций и приема лекарственных препаратов;</a:t>
            </a:r>
          </a:p>
          <a:p>
            <a:r>
              <a:rPr lang="ru-RU" dirty="0" smtClean="0"/>
              <a:t>- автоматизация процессов планирования потребности в ресурсах (финансовых, материальных, трудовых, коечного фонда по нозологиям и т.д.);</a:t>
            </a:r>
          </a:p>
          <a:p>
            <a:r>
              <a:rPr lang="ru-RU" dirty="0" smtClean="0"/>
              <a:t>- прогнозирование и предотвращение дефицита ресурсов до их возникновения;</a:t>
            </a:r>
          </a:p>
          <a:p>
            <a:pPr>
              <a:buFontTx/>
              <a:buChar char="-"/>
            </a:pPr>
            <a:r>
              <a:rPr lang="ru-RU" dirty="0" smtClean="0"/>
              <a:t>оптимизация расходов за счет эффективного планирования, сокращения времени ожидания ресурсов и качественного прогноза потока пациентов,</a:t>
            </a:r>
          </a:p>
          <a:p>
            <a:r>
              <a:rPr lang="ru-RU" dirty="0" smtClean="0"/>
              <a:t>							</a:t>
            </a:r>
          </a:p>
          <a:p>
            <a:r>
              <a:rPr lang="ru-RU" dirty="0" smtClean="0"/>
              <a:t>			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36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588" y="1268761"/>
            <a:ext cx="7886700" cy="792088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28650" y="2420887"/>
            <a:ext cx="7886700" cy="3756075"/>
          </a:xfrm>
        </p:spPr>
        <p:txBody>
          <a:bodyPr/>
          <a:lstStyle/>
          <a:p>
            <a:pPr algn="just">
              <a:defRPr/>
            </a:pPr>
            <a:r>
              <a:rPr lang="ru-RU" altLang="ru-RU" sz="2400" dirty="0" smtClean="0">
                <a:latin typeface="Arial Narrow" panose="020B0606020202030204" pitchFamily="34" charset="0"/>
              </a:rPr>
              <a:t>Имитационное моделирование в здравоохранении применяется пока редко, потому что сложно формализовать большинство из процессов происходящих в ЛПУ</a:t>
            </a:r>
          </a:p>
          <a:p>
            <a:pPr algn="just">
              <a:defRPr/>
            </a:pPr>
            <a:r>
              <a:rPr lang="ru-RU" altLang="ru-RU" sz="2400" dirty="0" smtClean="0">
                <a:latin typeface="Arial Narrow" panose="020B0606020202030204" pitchFamily="34" charset="0"/>
              </a:rPr>
              <a:t>Однако уже сейчас очевидно, что применение этого инструмента является крайне необходимым для того, чтобы в условиях неограниченного роста информационных потоков и ограниченных ресурсов, т.е. при очень высокой вероятности ошибки и ее цене, организовать управление учреждением, осуществлять своевременные и взвешенные (смоделированные) структурные и функциональные перемены.</a:t>
            </a:r>
          </a:p>
          <a:p>
            <a:pPr algn="just">
              <a:defRPr/>
            </a:pPr>
            <a:endParaRPr lang="ru-RU" altLang="ru-RU" sz="2400" dirty="0" smtClean="0">
              <a:latin typeface="Arial Narrow" panose="020B0606020202030204" pitchFamily="34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ru-RU" altLang="ru-RU" sz="2400" dirty="0">
              <a:latin typeface="Arial Narrow" panose="020B0606020202030204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92088" y="2478088"/>
            <a:ext cx="8775700" cy="120967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6000" dirty="0">
                <a:latin typeface="Arial Narrow" panose="020B0606020202030204" pitchFamily="34" charset="0"/>
              </a:rPr>
              <a:t>Спасибо за внимание</a:t>
            </a:r>
            <a:endParaRPr lang="ru-RU" altLang="ru-RU" sz="6000" dirty="0">
              <a:latin typeface="Arial Narrow" panose="020B0606020202030204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7"/>
          <p:cNvSpPr txBox="1">
            <a:spLocks/>
          </p:cNvSpPr>
          <p:nvPr/>
        </p:nvSpPr>
        <p:spPr bwMode="auto">
          <a:xfrm>
            <a:off x="4283968" y="5308600"/>
            <a:ext cx="486003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dirty="0" smtClean="0">
                <a:solidFill>
                  <a:srgbClr val="A50F0F"/>
                </a:solidFill>
                <a:latin typeface="Georgia" pitchFamily="18" charset="0"/>
              </a:rPr>
              <a:t>Прохорова Елена Сергеевна</a:t>
            </a:r>
          </a:p>
          <a:p>
            <a:pPr>
              <a:spcBef>
                <a:spcPct val="0"/>
              </a:spcBef>
              <a:buNone/>
            </a:pPr>
            <a:endParaRPr lang="ru-RU" altLang="ru-RU" sz="1200" dirty="0" smtClean="0">
              <a:solidFill>
                <a:srgbClr val="A50F0F"/>
              </a:solidFill>
              <a:latin typeface="Georgia" pitchFamily="18" charset="0"/>
            </a:endParaRPr>
          </a:p>
          <a:p>
            <a:pPr algn="r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rgbClr val="A50F0F"/>
                </a:solidFill>
                <a:latin typeface="Georgia" pitchFamily="18" charset="0"/>
              </a:rPr>
              <a:t>начальник организационно-методического управления </a:t>
            </a:r>
          </a:p>
          <a:p>
            <a:pPr algn="r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rgbClr val="A50F0F"/>
                </a:solidFill>
                <a:latin typeface="Georgia" pitchFamily="18" charset="0"/>
              </a:rPr>
              <a:t>ФГБУ «НМХЦ им. Н.И. Пирогова» Минздрава России</a:t>
            </a:r>
          </a:p>
          <a:p>
            <a:pPr>
              <a:lnSpc>
                <a:spcPct val="70000"/>
              </a:lnSpc>
              <a:defRPr/>
            </a:pPr>
            <a:endParaRPr lang="ru-RU" altLang="ru-RU" sz="1500" b="1" dirty="0"/>
          </a:p>
        </p:txBody>
      </p:sp>
    </p:spTree>
    <p:extLst>
      <p:ext uri="{BB962C8B-B14F-4D97-AF65-F5344CB8AC3E}">
        <p14:creationId xmlns:p14="http://schemas.microsoft.com/office/powerpoint/2010/main" xmlns="" val="3578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709960"/>
          </a:xfrm>
        </p:spPr>
        <p:txBody>
          <a:bodyPr/>
          <a:lstStyle/>
          <a:p>
            <a:r>
              <a:rPr lang="ru-RU" sz="2400" dirty="0" smtClean="0"/>
              <a:t>Накопление данных медицинских учреждений в информационных системах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s.appleinsider.ru/2015/12/server-farm-shot_zps4bf76a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064896" cy="4536504"/>
          </a:xfrm>
          <a:prstGeom prst="rect">
            <a:avLst/>
          </a:prstGeom>
          <a:noFill/>
        </p:spPr>
      </p:pic>
      <p:pic>
        <p:nvPicPr>
          <p:cNvPr id="6" name="Рисунок 5" descr="http://cdn.onlinewebfonts.com/svg/download_5040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589240"/>
            <a:ext cx="108012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age.freepik.com/free-icon/tasks-list-on-clipboard_318-6219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517232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dn0.iconfinder.com/data/icons/huge-black-icons/512/All_report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58924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age.freepik.com/free-icon/%D0%A1%D1%87%D0%B5%D1%82%D1%87%D0%B8%D0%BA-%D0%B1%D0%B8%D0%BB%D0%B5%D1%82-%D0%B2-%D0%BA%D0%B8%D0%BD%D0%BE_318-41778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517232"/>
            <a:ext cx="9429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dn0.iconfinder.com/data/icons/thin-servers-databases/57/thin-426_database_drives_raid_db_storage_nas_backup-512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558924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www.shareicon.net/download/2016/08/06/807443_server_512x512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566124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clipartbest.com/cliparts/9cz/69x/9cz69x8Mi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555307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36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915816" y="5589240"/>
            <a:ext cx="13681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80112" y="5589240"/>
            <a:ext cx="13681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64088" y="2708920"/>
            <a:ext cx="13681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99792" y="2708920"/>
            <a:ext cx="13681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0" y="1113085"/>
          <a:ext cx="7886700" cy="519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636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886700" cy="565944"/>
          </a:xfrm>
        </p:spPr>
        <p:txBody>
          <a:bodyPr/>
          <a:lstStyle/>
          <a:p>
            <a:r>
              <a:rPr lang="ru-RU" sz="2400" dirty="0" smtClean="0"/>
              <a:t>Принятие решения в учреждении здравоохранения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636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886700" cy="565944"/>
          </a:xfrm>
        </p:spPr>
        <p:txBody>
          <a:bodyPr/>
          <a:lstStyle/>
          <a:p>
            <a:r>
              <a:rPr lang="ru-RU" sz="3600" dirty="0" smtClean="0"/>
              <a:t>Процесс принятия решения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257093946"/>
              </p:ext>
            </p:extLst>
          </p:nvPr>
        </p:nvGraphicFramePr>
        <p:xfrm>
          <a:off x="683568" y="1988840"/>
          <a:ext cx="78488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2411760" y="2852936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7984" y="2852936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88224" y="2852936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36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886700" cy="565944"/>
          </a:xfrm>
        </p:spPr>
        <p:txBody>
          <a:bodyPr/>
          <a:lstStyle/>
          <a:p>
            <a:r>
              <a:rPr lang="ru-RU" sz="3600" dirty="0" smtClean="0"/>
              <a:t>Процесс принятия решения: место имитационного моделирования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988840"/>
          <a:ext cx="7848872" cy="172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755576" y="3501008"/>
          <a:ext cx="7776864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2411760" y="2852936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7984" y="2852936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88224" y="2852936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91880" y="3212976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55976" y="4293096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55976" y="4725144"/>
            <a:ext cx="50405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547664" y="3212976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39552" y="2996952"/>
            <a:ext cx="0" cy="27363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652120" y="3212976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300192" y="4221088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300192" y="5157192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619672" y="4221088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619672" y="5157192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39552" y="2996952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539552" y="5733256"/>
            <a:ext cx="368424" cy="83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32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886700" cy="576064"/>
          </a:xfrm>
        </p:spPr>
        <p:txBody>
          <a:bodyPr/>
          <a:lstStyle/>
          <a:p>
            <a:r>
              <a:rPr lang="ru-RU" sz="2000" dirty="0" smtClean="0"/>
              <a:t>Алгоритм имитационного моделирования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539552" y="1484784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72200" y="27809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386104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573325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7740352" y="2708920"/>
            <a:ext cx="576064" cy="288032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7812360" y="3717032"/>
            <a:ext cx="576064" cy="288032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7812360" y="5589240"/>
            <a:ext cx="576064" cy="288032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6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886700" cy="565944"/>
          </a:xfrm>
        </p:spPr>
        <p:txBody>
          <a:bodyPr/>
          <a:lstStyle/>
          <a:p>
            <a:r>
              <a:rPr lang="ru-RU" sz="2800" dirty="0" smtClean="0"/>
              <a:t>Плюсы и минусы имитационного моделирования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218" name="AutoShape 2" descr="http://pandia.ru/text/78/151/images/image003_15.jpg"/>
          <p:cNvSpPr>
            <a:spLocks noChangeAspect="1" noChangeArrowheads="1"/>
          </p:cNvSpPr>
          <p:nvPr/>
        </p:nvSpPr>
        <p:spPr bwMode="auto">
          <a:xfrm>
            <a:off x="155575" y="-1668463"/>
            <a:ext cx="674370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25613" t="31812" r="25562" b="31661"/>
          <a:stretch>
            <a:fillRect/>
          </a:stretch>
        </p:blipFill>
        <p:spPr bwMode="auto">
          <a:xfrm>
            <a:off x="179512" y="1628800"/>
            <a:ext cx="49685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64088" y="184482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Основным достоинством имитационной модели является ее подражательность, способность воспроизводить процесс.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509120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Сложности использования в стратегическом управлении </a:t>
            </a:r>
            <a:r>
              <a:rPr lang="ru-RU" dirty="0" smtClean="0"/>
              <a:t>методов имитационного моделирования:</a:t>
            </a:r>
          </a:p>
          <a:p>
            <a:pPr>
              <a:buFontTx/>
              <a:buChar char="-"/>
            </a:pPr>
            <a:r>
              <a:rPr lang="ru-RU" dirty="0" smtClean="0"/>
              <a:t> необходимость качественной подготовки данных,</a:t>
            </a:r>
          </a:p>
          <a:p>
            <a:pPr>
              <a:buFontTx/>
              <a:buChar char="-"/>
            </a:pPr>
            <a:r>
              <a:rPr lang="ru-RU" b="1" dirty="0" smtClean="0"/>
              <a:t> четкое представление о функционировании реальной модели: о структуре, процессах и ресурсах,</a:t>
            </a:r>
          </a:p>
          <a:p>
            <a:pPr>
              <a:buFontTx/>
              <a:buChar char="-"/>
            </a:pPr>
            <a:r>
              <a:rPr lang="ru-RU" dirty="0" smtClean="0"/>
              <a:t> необходимость обязательной проверки полученных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7636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86700" cy="637952"/>
          </a:xfrm>
        </p:spPr>
        <p:txBody>
          <a:bodyPr/>
          <a:lstStyle/>
          <a:p>
            <a:pPr algn="just"/>
            <a:r>
              <a:rPr lang="ru-RU" sz="2000" dirty="0" smtClean="0"/>
              <a:t>Таким образом, принимая решение о применении метода имитационного моделирования, необходимо помнить, что для построения модели необходимо понимать цели моделирования и четко представлять структуру, процессы и ресурсы реальной модели …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3068960"/>
            <a:ext cx="7886700" cy="4351338"/>
          </a:xfrm>
        </p:spPr>
        <p:txBody>
          <a:bodyPr/>
          <a:lstStyle/>
          <a:p>
            <a:endParaRPr lang="ru-RU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2900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https://www.metod-kopilka.ru/images/doc/1/549/2/img11.jpg"/>
          <p:cNvPicPr/>
          <p:nvPr/>
        </p:nvPicPr>
        <p:blipFill>
          <a:blip r:embed="rId3" cstate="print"/>
          <a:srcRect l="2245" t="22650" b="10897"/>
          <a:stretch>
            <a:fillRect/>
          </a:stretch>
        </p:blipFill>
        <p:spPr bwMode="auto">
          <a:xfrm>
            <a:off x="683568" y="2348880"/>
            <a:ext cx="77048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3653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7153</TotalTime>
  <Words>558</Words>
  <Application>Microsoft Office PowerPoint</Application>
  <PresentationFormat>Экран (4:3)</PresentationFormat>
  <Paragraphs>110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Имитационное моделирование в практическом здравоохранении</vt:lpstr>
      <vt:lpstr>Накопление данных медицинских учреждений в информационных системах </vt:lpstr>
      <vt:lpstr>Слайд 3</vt:lpstr>
      <vt:lpstr>Принятие решения в учреждении здравоохранения</vt:lpstr>
      <vt:lpstr>Процесс принятия решения</vt:lpstr>
      <vt:lpstr>Процесс принятия решения: место имитационного моделирования</vt:lpstr>
      <vt:lpstr>Алгоритм имитационного моделирования</vt:lpstr>
      <vt:lpstr>Плюсы и минусы имитационного моделирования</vt:lpstr>
      <vt:lpstr>Таким образом, принимая решение о применении метода имитационного моделирования, необходимо помнить, что для построения модели необходимо понимать цели моделирования и четко представлять структуру, процессы и ресурсы реальной модели …</vt:lpstr>
      <vt:lpstr>Имитационное моделирование - инструмент управления и прогноза деятельности медицинского учреждения</vt:lpstr>
      <vt:lpstr>Результат имитационного моделирования в практическом здравоохранении</vt:lpstr>
      <vt:lpstr>Заключение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Субботин Сергей Александрович</dc:creator>
  <cp:lastModifiedBy>ProkhorovaES</cp:lastModifiedBy>
  <cp:revision>252</cp:revision>
  <cp:lastPrinted>2017-04-05T11:16:17Z</cp:lastPrinted>
  <dcterms:created xsi:type="dcterms:W3CDTF">2017-03-30T12:39:29Z</dcterms:created>
  <dcterms:modified xsi:type="dcterms:W3CDTF">2017-04-12T08:47:12Z</dcterms:modified>
</cp:coreProperties>
</file>